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21"/>
  </p:notesMasterIdLst>
  <p:sldIdLst>
    <p:sldId id="274" r:id="rId2"/>
    <p:sldId id="259" r:id="rId3"/>
    <p:sldId id="283" r:id="rId4"/>
    <p:sldId id="284" r:id="rId5"/>
    <p:sldId id="266" r:id="rId6"/>
    <p:sldId id="269" r:id="rId7"/>
    <p:sldId id="285" r:id="rId8"/>
    <p:sldId id="286" r:id="rId9"/>
    <p:sldId id="270" r:id="rId10"/>
    <p:sldId id="287" r:id="rId11"/>
    <p:sldId id="288" r:id="rId12"/>
    <p:sldId id="276" r:id="rId13"/>
    <p:sldId id="268" r:id="rId14"/>
    <p:sldId id="262" r:id="rId15"/>
    <p:sldId id="280" r:id="rId16"/>
    <p:sldId id="281" r:id="rId17"/>
    <p:sldId id="282" r:id="rId18"/>
    <p:sldId id="263" r:id="rId19"/>
    <p:sldId id="26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DFEED-1572-4AAE-A913-7F10F40D5542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17B68-74A6-4460-9C6B-F368881AF8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242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love of learning​, Become increasingly independent​, Be kind and respectful to others​, Feel happy, safe and confident​, Feel that they belong​, Be proud of their achievements.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17B68-74A6-4460-9C6B-F368881AF8D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518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for 10-15 minutes encouraging your child to develop an understanding of the texts they are reading.</a:t>
            </a:r>
          </a:p>
          <a:p>
            <a:r>
              <a:rPr lang="en-US" dirty="0"/>
              <a:t>Ask questions, for example: What happened after…? Who was the main character…? Can you name him/her…? </a:t>
            </a:r>
          </a:p>
          <a:p>
            <a:r>
              <a:rPr lang="en-US" dirty="0"/>
              <a:t>Comprehension: Retell me the story in your own words. Give me a definition for… using a reference from the text.</a:t>
            </a:r>
          </a:p>
          <a:p>
            <a:r>
              <a:rPr lang="en-US" dirty="0"/>
              <a:t>Prediction: look at the front page of the book and ask your child to predict what the book will be about.  After reading ask if their prediction was correct.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17B68-74A6-4460-9C6B-F368881AF8D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8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1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16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80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200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72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2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94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90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4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31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440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41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8152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350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064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13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5DCEC-5175-43BC-BEAF-F777C85C68F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58D3FEF-8C94-46AC-B347-37C20465F3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5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28C97-5A20-470A-BDA8-8F5E4A305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307" y="1603278"/>
            <a:ext cx="8435719" cy="3651443"/>
          </a:xfrm>
        </p:spPr>
        <p:txBody>
          <a:bodyPr/>
          <a:lstStyle/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Welcome to the Year 4 class meeting</a:t>
            </a:r>
            <a:b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</a:p>
        </p:txBody>
      </p:sp>
    </p:spTree>
    <p:extLst>
      <p:ext uri="{BB962C8B-B14F-4D97-AF65-F5344CB8AC3E}">
        <p14:creationId xmlns:p14="http://schemas.microsoft.com/office/powerpoint/2010/main" val="13482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B54A32-7528-4D34-9AF0-90C7CFDA2468}"/>
              </a:ext>
            </a:extLst>
          </p:cNvPr>
          <p:cNvSpPr txBox="1"/>
          <p:nvPr/>
        </p:nvSpPr>
        <p:spPr>
          <a:xfrm>
            <a:off x="451945" y="152400"/>
            <a:ext cx="98096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 </a:t>
            </a:r>
            <a:r>
              <a:rPr lang="en-GB" sz="36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Braywood</a:t>
            </a:r>
            <a:r>
              <a:rPr lang="en-GB" sz="3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Year 4 class rules are</a:t>
            </a:r>
            <a:r>
              <a:rPr lang="en-GB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4143FF-B079-4FD4-9002-67DFB7C57676}"/>
              </a:ext>
            </a:extLst>
          </p:cNvPr>
          <p:cNvSpPr txBox="1"/>
          <p:nvPr/>
        </p:nvSpPr>
        <p:spPr>
          <a:xfrm>
            <a:off x="2701159" y="1283763"/>
            <a:ext cx="42942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54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 </a:t>
            </a:r>
          </a:p>
          <a:p>
            <a:pPr algn="l" rtl="0" fontAlgn="base"/>
            <a:endParaRPr lang="en-US" sz="5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en-US" sz="54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Respectful</a:t>
            </a:r>
          </a:p>
          <a:p>
            <a:pPr algn="l" rtl="0" fontAlgn="base"/>
            <a:endParaRPr lang="en-US" sz="5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en-US" sz="54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US" sz="5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75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AD0E-E350-47EE-9EBE-96806FF34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3FFB035-AB6A-4DC4-8BF0-05EF5638F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2D593B-31C0-4C49-9FD4-87496F0AC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0"/>
            <a:ext cx="10316487" cy="68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57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3B4215-90EE-49E6-8F35-FADCD9632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546" y="1012246"/>
            <a:ext cx="4035972" cy="48335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0D6BAE-80E9-42E5-8DAC-56A074937286}"/>
              </a:ext>
            </a:extLst>
          </p:cNvPr>
          <p:cNvSpPr txBox="1"/>
          <p:nvPr/>
        </p:nvSpPr>
        <p:spPr>
          <a:xfrm>
            <a:off x="452110" y="430924"/>
            <a:ext cx="9669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Literacy- Comparing texts 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082E0B-BFA3-4580-ACFD-3BAC6217D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10" y="1200366"/>
            <a:ext cx="4035972" cy="455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42117-CF27-409A-99E6-5AF09E510BE4}"/>
              </a:ext>
            </a:extLst>
          </p:cNvPr>
          <p:cNvSpPr txBox="1"/>
          <p:nvPr/>
        </p:nvSpPr>
        <p:spPr>
          <a:xfrm>
            <a:off x="3090042" y="84083"/>
            <a:ext cx="56125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Literacy</a:t>
            </a:r>
          </a:p>
          <a:p>
            <a:endParaRPr lang="en-US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ED5825-8176-4F8A-BFAD-0D671C1D85D2}"/>
              </a:ext>
            </a:extLst>
          </p:cNvPr>
          <p:cNvSpPr txBox="1"/>
          <p:nvPr/>
        </p:nvSpPr>
        <p:spPr>
          <a:xfrm>
            <a:off x="399393" y="1524000"/>
            <a:ext cx="1151933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different cultural versions of a traditional story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 what might happen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use comparative  and coordinating conjunctions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use noun phrases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use a thesaurus and or word bank to improve writing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infer how a character feels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consider different points of view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debate an argument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innovate - plan a story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self edit and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uplevel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their own sentences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58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ABC86F-89D9-4C04-AF78-C89C0FC2CEBD}"/>
              </a:ext>
            </a:extLst>
          </p:cNvPr>
          <p:cNvSpPr txBox="1"/>
          <p:nvPr/>
        </p:nvSpPr>
        <p:spPr>
          <a:xfrm>
            <a:off x="1114097" y="0"/>
            <a:ext cx="8198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4 White Rose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Maths</a:t>
            </a:r>
            <a:endParaRPr lang="en-GB" sz="4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FFC2A-5D82-47DD-8E53-DECA4D4FA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92" y="952506"/>
            <a:ext cx="8198068" cy="57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1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BF72F2-1494-4B7D-83FC-4189399EF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047" y="272848"/>
            <a:ext cx="9135277" cy="646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845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6F72B4-F317-4B1D-B610-7C7F6045B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640" y="348656"/>
            <a:ext cx="8998643" cy="61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5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D363A-D5BE-4D88-9C40-684775B9C69D}"/>
              </a:ext>
            </a:extLst>
          </p:cNvPr>
          <p:cNvSpPr txBox="1"/>
          <p:nvPr/>
        </p:nvSpPr>
        <p:spPr>
          <a:xfrm>
            <a:off x="4363647" y="0"/>
            <a:ext cx="2958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0AA02-9E31-4DA1-9CD7-396ABC14D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21" y="693114"/>
            <a:ext cx="10289627" cy="61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20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09858-9FB0-4A37-887E-0CE5E7FA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History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15E895-5385-4E97-9D74-11E57B35D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41" y="1145628"/>
            <a:ext cx="10731062" cy="5559972"/>
          </a:xfrm>
        </p:spPr>
      </p:pic>
    </p:spTree>
    <p:extLst>
      <p:ext uri="{BB962C8B-B14F-4D97-AF65-F5344CB8AC3E}">
        <p14:creationId xmlns:p14="http://schemas.microsoft.com/office/powerpoint/2010/main" val="835805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3308B-C19B-47C5-A3FB-1AA0B34C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D9942-E406-4A47-B653-B5531E7C5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2AAF51-DE48-443A-B9E8-E8D868D9C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9" y="199697"/>
            <a:ext cx="11251907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72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8EACD-485D-41FE-9178-E9335BABA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338" y="185686"/>
            <a:ext cx="6337739" cy="994978"/>
          </a:xfrm>
        </p:spPr>
        <p:txBody>
          <a:bodyPr>
            <a:normAutofit fontScale="90000"/>
          </a:bodyPr>
          <a:lstStyle/>
          <a:p>
            <a:r>
              <a:rPr lang="en-US" dirty="0"/>
              <a:t>     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Spelling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78383-4F01-4B68-BB80-D6D8C521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0429"/>
            <a:ext cx="9696376" cy="52779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Year 4 your child will receive this terms spellings weekly via your E schools platform (weekly email). These spellings are taken from the Year 4 expected word list.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term the spellings are 1A.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428D5F-E53D-40ED-9355-7EB7BBD7E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88431"/>
            <a:ext cx="5302523" cy="339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6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6F7986-94C0-4C53-858F-00A86EDF0991}"/>
              </a:ext>
            </a:extLst>
          </p:cNvPr>
          <p:cNvSpPr txBox="1"/>
          <p:nvPr/>
        </p:nvSpPr>
        <p:spPr>
          <a:xfrm>
            <a:off x="4314188" y="98303"/>
            <a:ext cx="3765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Spellings</a:t>
            </a:r>
            <a:endParaRPr lang="en-GB" sz="4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B93421-53D0-4D19-AA63-5BDDFCA4C6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5" r="4466"/>
          <a:stretch/>
        </p:blipFill>
        <p:spPr>
          <a:xfrm>
            <a:off x="683171" y="929300"/>
            <a:ext cx="10573407" cy="583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21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8BAFDC-A05E-4214-B5DD-44A7D5D5CDFF}"/>
              </a:ext>
            </a:extLst>
          </p:cNvPr>
          <p:cNvSpPr txBox="1"/>
          <p:nvPr/>
        </p:nvSpPr>
        <p:spPr>
          <a:xfrm>
            <a:off x="447338" y="1147007"/>
            <a:ext cx="1129732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read with your child each night for 10-15 minutes.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will enable your child to develop an understanding of the texts they are reading.</a:t>
            </a:r>
          </a:p>
          <a:p>
            <a:pPr fontAlgn="base"/>
            <a:r>
              <a:rPr lang="en-US" sz="2800" b="1" i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achieve this: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Asking questions to develop reading for understanding.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E.G. Retrieval of key Knowledge: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happened after….?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was the main character…..?</a:t>
            </a:r>
          </a:p>
          <a:p>
            <a:pPr fontAlgn="base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name him/her …..?</a:t>
            </a:r>
          </a:p>
          <a:p>
            <a:pPr algn="l" rtl="0" fontAlgn="base"/>
            <a:endParaRPr lang="en-US" sz="28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5C0331-16C7-4972-B3A7-103AFC4D3431}"/>
              </a:ext>
            </a:extLst>
          </p:cNvPr>
          <p:cNvSpPr txBox="1"/>
          <p:nvPr/>
        </p:nvSpPr>
        <p:spPr>
          <a:xfrm>
            <a:off x="798787" y="123525"/>
            <a:ext cx="834521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Reading Homework 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9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F947-95AF-479B-B00B-C648F6BA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for understanding.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60A7B-6F85-4A56-A587-0FDAB49D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1959"/>
            <a:ext cx="8596668" cy="4559403"/>
          </a:xfrm>
        </p:spPr>
        <p:txBody>
          <a:bodyPr/>
          <a:lstStyle/>
          <a:p>
            <a:r>
              <a:rPr lang="en-US" sz="2400" dirty="0"/>
              <a:t> Comprehension</a:t>
            </a:r>
          </a:p>
          <a:p>
            <a:r>
              <a:rPr lang="en-US" sz="2400" dirty="0"/>
              <a:t>Explain in your own words.</a:t>
            </a:r>
          </a:p>
          <a:p>
            <a:r>
              <a:rPr lang="en-US" sz="2400" dirty="0"/>
              <a:t>What might happen next?</a:t>
            </a:r>
          </a:p>
          <a:p>
            <a:r>
              <a:rPr lang="en-US" sz="2400" dirty="0"/>
              <a:t>Give me an example.</a:t>
            </a:r>
          </a:p>
          <a:p>
            <a:r>
              <a:rPr lang="en-US" sz="2400" dirty="0"/>
              <a:t>Compare…….and………..</a:t>
            </a:r>
          </a:p>
          <a:p>
            <a:r>
              <a:rPr lang="en-US" sz="2400" dirty="0"/>
              <a:t>Give a definition for…….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85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F947-95AF-479B-B00B-C648F6BA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for understanding.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60A7B-6F85-4A56-A587-0FDAB49D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1959"/>
            <a:ext cx="8596668" cy="4559403"/>
          </a:xfrm>
        </p:spPr>
        <p:txBody>
          <a:bodyPr/>
          <a:lstStyle/>
          <a:p>
            <a:r>
              <a:rPr lang="en-US" sz="2400" dirty="0"/>
              <a:t> Application</a:t>
            </a:r>
          </a:p>
          <a:p>
            <a:r>
              <a:rPr lang="en-US" sz="2400" dirty="0"/>
              <a:t>What is the purpose of……..?</a:t>
            </a:r>
          </a:p>
          <a:p>
            <a:r>
              <a:rPr lang="en-US" sz="2400" dirty="0"/>
              <a:t>Why are…………needed?</a:t>
            </a:r>
          </a:p>
          <a:p>
            <a:r>
              <a:rPr lang="en-US" sz="2400" dirty="0"/>
              <a:t>Could this have happened in ……?</a:t>
            </a:r>
          </a:p>
          <a:p>
            <a:r>
              <a:rPr lang="en-US" sz="2400" dirty="0"/>
              <a:t>Analysis</a:t>
            </a:r>
          </a:p>
          <a:p>
            <a:r>
              <a:rPr lang="en-US" sz="2400" dirty="0"/>
              <a:t>What was the turning point?</a:t>
            </a:r>
          </a:p>
          <a:p>
            <a:r>
              <a:rPr lang="en-US" sz="2400" dirty="0"/>
              <a:t>If………..happened how could the ending be different?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479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F947-95AF-479B-B00B-C648F6BA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for understanding.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60A7B-6F85-4A56-A587-0FDAB49D3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1959"/>
            <a:ext cx="8596668" cy="4559403"/>
          </a:xfrm>
        </p:spPr>
        <p:txBody>
          <a:bodyPr/>
          <a:lstStyle/>
          <a:p>
            <a:r>
              <a:rPr lang="en-US" sz="2400" dirty="0"/>
              <a:t> Synthesis</a:t>
            </a:r>
          </a:p>
          <a:p>
            <a:r>
              <a:rPr lang="en-US" sz="2400" dirty="0"/>
              <a:t>What is a possible solution to……..?</a:t>
            </a:r>
          </a:p>
          <a:p>
            <a:r>
              <a:rPr lang="en-US" sz="2400" dirty="0"/>
              <a:t>Can you design a ……….to………?</a:t>
            </a:r>
          </a:p>
          <a:p>
            <a:r>
              <a:rPr lang="en-US" sz="2400" dirty="0"/>
              <a:t>Evaluation</a:t>
            </a:r>
          </a:p>
          <a:p>
            <a:r>
              <a:rPr lang="en-US" sz="2400" dirty="0"/>
              <a:t>Defend your position about………?</a:t>
            </a:r>
          </a:p>
          <a:p>
            <a:r>
              <a:rPr lang="en-US" sz="2400" dirty="0"/>
              <a:t>Do you think………..is a good or bad thing? Explain.</a:t>
            </a:r>
          </a:p>
          <a:p>
            <a:r>
              <a:rPr lang="en-US" sz="2400" dirty="0"/>
              <a:t>What changes would you make and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5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3EB421-03CD-40E4-A9B4-2D23CC3AD0EB}"/>
              </a:ext>
            </a:extLst>
          </p:cNvPr>
          <p:cNvSpPr txBox="1"/>
          <p:nvPr/>
        </p:nvSpPr>
        <p:spPr>
          <a:xfrm>
            <a:off x="2091559" y="7308"/>
            <a:ext cx="52867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Attendance and Learning</a:t>
            </a:r>
            <a:r>
              <a:rPr lang="en-GB" b="0" i="0" dirty="0">
                <a:solidFill>
                  <a:srgbClr val="90C226"/>
                </a:solidFill>
                <a:effectLst/>
                <a:latin typeface="Trebuchet MS" panose="020B0603020202020204" pitchFamily="34" charset="0"/>
              </a:rPr>
              <a:t>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09B4A-50C9-49F9-88B5-0A9A802B345E}"/>
              </a:ext>
            </a:extLst>
          </p:cNvPr>
          <p:cNvSpPr txBox="1"/>
          <p:nvPr/>
        </p:nvSpPr>
        <p:spPr>
          <a:xfrm>
            <a:off x="3048000" y="32488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5C6BEB-A907-4DBF-9842-F4C5CE5445D3}"/>
              </a:ext>
            </a:extLst>
          </p:cNvPr>
          <p:cNvSpPr txBox="1"/>
          <p:nvPr/>
        </p:nvSpPr>
        <p:spPr>
          <a:xfrm>
            <a:off x="3048000" y="32488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FA42F2D-8955-46E8-8FB9-B673BD8DB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241" y="1965434"/>
            <a:ext cx="4706683" cy="36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29181A4-4915-4FAA-9162-2EA8F7D2F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1" y="2044156"/>
            <a:ext cx="6096001" cy="359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55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98A440-FD1C-4F75-9566-3271143C10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9" t="4128" r="5958" b="5345"/>
          <a:stretch/>
        </p:blipFill>
        <p:spPr>
          <a:xfrm>
            <a:off x="3613456" y="1840875"/>
            <a:ext cx="4754880" cy="29549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E2C59-ADA7-427D-86D7-ADA7C6ABC267}"/>
              </a:ext>
            </a:extLst>
          </p:cNvPr>
          <p:cNvSpPr txBox="1"/>
          <p:nvPr/>
        </p:nvSpPr>
        <p:spPr>
          <a:xfrm>
            <a:off x="1444161" y="5133315"/>
            <a:ext cx="87902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GB" altLang="en-US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Little Acorns, Mighty Oak trees grow, watered and nurtured by God’s love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FD5FA-97BD-47A3-B4CC-DEC1862029E8}"/>
              </a:ext>
            </a:extLst>
          </p:cNvPr>
          <p:cNvSpPr txBox="1"/>
          <p:nvPr/>
        </p:nvSpPr>
        <p:spPr>
          <a:xfrm>
            <a:off x="966952" y="179912"/>
            <a:ext cx="916502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thanks,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Kilner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Hackett</a:t>
            </a:r>
            <a:endParaRPr lang="en-GB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36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471</TotalTime>
  <Words>502</Words>
  <Application>Microsoft Office PowerPoint</Application>
  <PresentationFormat>Widescreen</PresentationFormat>
  <Paragraphs>75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Welcome to the Year 4 class meeting  2026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History</vt:lpstr>
      <vt:lpstr>PowerPoint Presentation</vt:lpstr>
      <vt:lpstr>     Spelling Homework</vt:lpstr>
      <vt:lpstr>PowerPoint Presentation</vt:lpstr>
      <vt:lpstr>PowerPoint Presentation</vt:lpstr>
      <vt:lpstr>Reading for understanding. </vt:lpstr>
      <vt:lpstr>Reading for understanding. </vt:lpstr>
      <vt:lpstr>Reading for understanding.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Rising Oaks</dc:creator>
  <cp:lastModifiedBy>Rising Oaks</cp:lastModifiedBy>
  <cp:revision>47</cp:revision>
  <dcterms:created xsi:type="dcterms:W3CDTF">2026-09-02T20:44:37Z</dcterms:created>
  <dcterms:modified xsi:type="dcterms:W3CDTF">2026-09-21T14:24:29Z</dcterms:modified>
</cp:coreProperties>
</file>