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7" r:id="rId4"/>
  </p:sldMasterIdLst>
  <p:sldIdLst>
    <p:sldId id="256" r:id="rId5"/>
    <p:sldId id="257" r:id="rId6"/>
    <p:sldId id="258" r:id="rId7"/>
    <p:sldId id="269" r:id="rId8"/>
    <p:sldId id="259" r:id="rId9"/>
    <p:sldId id="260" r:id="rId10"/>
    <p:sldId id="261" r:id="rId11"/>
    <p:sldId id="262" r:id="rId12"/>
    <p:sldId id="268" r:id="rId13"/>
    <p:sldId id="264" r:id="rId14"/>
    <p:sldId id="265" r:id="rId15"/>
    <p:sldId id="266" r:id="rId16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51" d="100"/>
          <a:sy n="51" d="100"/>
        </p:scale>
        <p:origin x="32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D0389-68E3-4D12-9C53-0771E2B7020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37202-1E51-4E6D-B7B1-9E60074D07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709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D0389-68E3-4D12-9C53-0771E2B7020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37202-1E51-4E6D-B7B1-9E60074D07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459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D0389-68E3-4D12-9C53-0771E2B7020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37202-1E51-4E6D-B7B1-9E60074D07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764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D0389-68E3-4D12-9C53-0771E2B7020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37202-1E51-4E6D-B7B1-9E60074D07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8129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D0389-68E3-4D12-9C53-0771E2B7020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37202-1E51-4E6D-B7B1-9E60074D07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3538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D0389-68E3-4D12-9C53-0771E2B7020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37202-1E51-4E6D-B7B1-9E60074D07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2626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D0389-68E3-4D12-9C53-0771E2B7020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37202-1E51-4E6D-B7B1-9E60074D07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6443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D0389-68E3-4D12-9C53-0771E2B7020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37202-1E51-4E6D-B7B1-9E60074D07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0808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D0389-68E3-4D12-9C53-0771E2B7020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37202-1E51-4E6D-B7B1-9E60074D07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5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D0389-68E3-4D12-9C53-0771E2B7020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37202-1E51-4E6D-B7B1-9E60074D07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7756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D0389-68E3-4D12-9C53-0771E2B7020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37202-1E51-4E6D-B7B1-9E60074D07F6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48836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D0389-68E3-4D12-9C53-0771E2B7020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37202-1E51-4E6D-B7B1-9E60074D07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0525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D0389-68E3-4D12-9C53-0771E2B7020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37202-1E51-4E6D-B7B1-9E60074D07F6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079477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D0389-68E3-4D12-9C53-0771E2B7020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37202-1E51-4E6D-B7B1-9E60074D07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44489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D0389-68E3-4D12-9C53-0771E2B7020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37202-1E51-4E6D-B7B1-9E60074D07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74079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D0389-68E3-4D12-9C53-0771E2B7020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37202-1E51-4E6D-B7B1-9E60074D07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9025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  <a:alpha val="4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DD0389-68E3-4D12-9C53-0771E2B7020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CA37202-1E51-4E6D-B7B1-9E60074D07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3348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  <p:sldLayoutId id="2147483819" r:id="rId12"/>
    <p:sldLayoutId id="2147483820" r:id="rId13"/>
    <p:sldLayoutId id="2147483821" r:id="rId14"/>
    <p:sldLayoutId id="2147483822" r:id="rId15"/>
    <p:sldLayoutId id="214748382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ngall.com/oak-png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E18DF-0D2E-E63E-6424-E8A09F6540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1826862"/>
            <a:ext cx="7766936" cy="1646302"/>
          </a:xfrm>
        </p:spPr>
        <p:txBody>
          <a:bodyPr/>
          <a:lstStyle/>
          <a:p>
            <a:pPr algn="ctr"/>
            <a:r>
              <a:rPr lang="en-GB" sz="7200" b="1" dirty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</a:rPr>
              <a:t>Welcome to Year 3</a:t>
            </a:r>
            <a:br>
              <a:rPr lang="en-GB" sz="7200" b="1" dirty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</a:rPr>
            </a:br>
            <a:r>
              <a:rPr lang="en-GB" sz="7200" b="1" dirty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</a:rPr>
              <a:t>Oak Class 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0BA04D-BA68-C173-7810-F74A967753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62564" y="4551522"/>
            <a:ext cx="10137913" cy="1396889"/>
          </a:xfrm>
        </p:spPr>
        <p:txBody>
          <a:bodyPr>
            <a:normAutofit/>
          </a:bodyPr>
          <a:lstStyle/>
          <a:p>
            <a:pPr algn="ctr"/>
            <a:r>
              <a:rPr lang="en-GB" sz="2400" b="1" i="1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"We aspire for all our children to become confident, emotionally resilient and compassionate individuals who achieve personal excellence through strength of character and a love of learning"</a:t>
            </a:r>
            <a:endParaRPr lang="en-GB" sz="24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96A97FE-0F46-4895-8489-22FB2827358B}"/>
              </a:ext>
            </a:extLst>
          </p:cNvPr>
          <p:cNvSpPr txBox="1">
            <a:spLocks/>
          </p:cNvSpPr>
          <p:nvPr/>
        </p:nvSpPr>
        <p:spPr>
          <a:xfrm>
            <a:off x="-62564" y="2650013"/>
            <a:ext cx="10747497" cy="16463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4800" b="1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Ready, Respectful, Safe.</a:t>
            </a:r>
          </a:p>
        </p:txBody>
      </p:sp>
    </p:spTree>
    <p:extLst>
      <p:ext uri="{BB962C8B-B14F-4D97-AF65-F5344CB8AC3E}">
        <p14:creationId xmlns:p14="http://schemas.microsoft.com/office/powerpoint/2010/main" val="4275527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73D38-3A10-6B31-53A1-FB7810C06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</a:rPr>
              <a:t>What’s new?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A0F464-E4BC-1C23-ADE8-DB876B82CB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90"/>
            <a:ext cx="8596668" cy="2767012"/>
          </a:xfrm>
        </p:spPr>
        <p:txBody>
          <a:bodyPr>
            <a:normAutofit fontScale="85000" lnSpcReduction="20000"/>
          </a:bodyPr>
          <a:lstStyle/>
          <a:p>
            <a:r>
              <a:rPr lang="en-GB" sz="2800" b="1" dirty="0">
                <a:latin typeface="Century Gothic" panose="020B0502020202020204" pitchFamily="34" charset="0"/>
              </a:rPr>
              <a:t>Key stage 2</a:t>
            </a:r>
          </a:p>
          <a:p>
            <a:r>
              <a:rPr lang="en-GB" sz="2800" b="1" dirty="0">
                <a:latin typeface="Century Gothic" panose="020B0502020202020204" pitchFamily="34" charset="0"/>
              </a:rPr>
              <a:t>Year 3 Team: Ms Anderson and Mrs Moss </a:t>
            </a:r>
            <a:r>
              <a:rPr lang="en-GB" sz="2800" i="1" dirty="0">
                <a:latin typeface="Century Gothic" panose="020B0502020202020204" pitchFamily="34" charset="0"/>
              </a:rPr>
              <a:t>(with Miss Hackett on Tuesday PM)</a:t>
            </a:r>
          </a:p>
          <a:p>
            <a:r>
              <a:rPr lang="en-GB" sz="2800" b="1" dirty="0">
                <a:latin typeface="Century Gothic" panose="020B0502020202020204" pitchFamily="34" charset="0"/>
              </a:rPr>
              <a:t>Greater opportunity for responsibility and leadership</a:t>
            </a:r>
          </a:p>
          <a:p>
            <a:r>
              <a:rPr lang="en-GB" sz="2800" b="1" dirty="0">
                <a:latin typeface="Century Gothic" panose="020B0502020202020204" pitchFamily="34" charset="0"/>
              </a:rPr>
              <a:t>Work with Year 4</a:t>
            </a:r>
          </a:p>
          <a:p>
            <a:r>
              <a:rPr lang="en-GB" sz="2800" b="1" dirty="0">
                <a:latin typeface="Century Gothic" panose="020B0502020202020204" pitchFamily="34" charset="0"/>
              </a:rPr>
              <a:t>French and discrete Grammar lessons rather than phonics</a:t>
            </a:r>
          </a:p>
        </p:txBody>
      </p:sp>
    </p:spTree>
    <p:extLst>
      <p:ext uri="{BB962C8B-B14F-4D97-AF65-F5344CB8AC3E}">
        <p14:creationId xmlns:p14="http://schemas.microsoft.com/office/powerpoint/2010/main" val="505521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35BE2-AFD7-731F-D3A5-971AA8537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</a:rPr>
              <a:t>Topic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A06820-D2FD-4DAF-797D-BC51D70A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10834309" cy="3880773"/>
          </a:xfrm>
        </p:spPr>
        <p:txBody>
          <a:bodyPr>
            <a:normAutofit/>
          </a:bodyPr>
          <a:lstStyle/>
          <a:p>
            <a:r>
              <a:rPr lang="en-GB" sz="2800" b="1" dirty="0">
                <a:latin typeface="Century Gothic" panose="020B0502020202020204" pitchFamily="34" charset="0"/>
              </a:rPr>
              <a:t>Stone Age (We Will Rock You)</a:t>
            </a:r>
          </a:p>
          <a:p>
            <a:r>
              <a:rPr lang="en-GB" sz="2800" b="1" dirty="0">
                <a:latin typeface="Century Gothic" panose="020B0502020202020204" pitchFamily="34" charset="0"/>
              </a:rPr>
              <a:t>Egyptians (Tomb Raiders)</a:t>
            </a:r>
          </a:p>
          <a:p>
            <a:r>
              <a:rPr lang="en-GB" sz="2800" b="1" dirty="0">
                <a:latin typeface="Century Gothic" panose="020B0502020202020204" pitchFamily="34" charset="0"/>
              </a:rPr>
              <a:t>Rainforests (Canopy Capers)</a:t>
            </a:r>
          </a:p>
        </p:txBody>
      </p:sp>
    </p:spTree>
    <p:extLst>
      <p:ext uri="{BB962C8B-B14F-4D97-AF65-F5344CB8AC3E}">
        <p14:creationId xmlns:p14="http://schemas.microsoft.com/office/powerpoint/2010/main" val="2706559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1849455C-1BF5-4DBB-86D0-1CD31CBBE17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2893090"/>
              </p:ext>
            </p:extLst>
          </p:nvPr>
        </p:nvGraphicFramePr>
        <p:xfrm>
          <a:off x="985926" y="-205483"/>
          <a:ext cx="9668375" cy="75526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5029101" imgH="3886200" progId="Acrobat.Document.DC">
                  <p:embed/>
                </p:oleObj>
              </mc:Choice>
              <mc:Fallback>
                <p:oleObj name="Acrobat Document" r:id="rId2" imgW="5029101" imgH="388620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85926" y="-205483"/>
                        <a:ext cx="9668375" cy="75526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859653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516C6-863F-09A3-3392-6F6C99F77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</a:rPr>
              <a:t>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B899D4-792F-C9C3-BB5A-D3987AD8B1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latin typeface="Century Gothic" panose="020B0502020202020204" pitchFamily="34" charset="0"/>
              </a:rPr>
              <a:t>Everyday at home and school</a:t>
            </a:r>
          </a:p>
          <a:p>
            <a:r>
              <a:rPr lang="en-GB" sz="2800" b="1" dirty="0">
                <a:latin typeface="Century Gothic" panose="020B0502020202020204" pitchFamily="34" charset="0"/>
              </a:rPr>
              <a:t>Individual and group reading at school</a:t>
            </a:r>
          </a:p>
          <a:p>
            <a:r>
              <a:rPr lang="en-GB" sz="2800" b="1" dirty="0">
                <a:latin typeface="Century Gothic" panose="020B0502020202020204" pitchFamily="34" charset="0"/>
              </a:rPr>
              <a:t>Increasing emphasis on comprehension</a:t>
            </a:r>
          </a:p>
          <a:p>
            <a:r>
              <a:rPr lang="en-GB" sz="2800" b="1" dirty="0">
                <a:latin typeface="Century Gothic" panose="020B0502020202020204" pitchFamily="34" charset="0"/>
              </a:rPr>
              <a:t>Children choose their own books</a:t>
            </a:r>
          </a:p>
          <a:p>
            <a:r>
              <a:rPr lang="en-GB" sz="2800" b="1" dirty="0">
                <a:latin typeface="Century Gothic" panose="020B0502020202020204" pitchFamily="34" charset="0"/>
              </a:rPr>
              <a:t>Children must read the majority of books within that level</a:t>
            </a:r>
          </a:p>
        </p:txBody>
      </p:sp>
    </p:spTree>
    <p:extLst>
      <p:ext uri="{BB962C8B-B14F-4D97-AF65-F5344CB8AC3E}">
        <p14:creationId xmlns:p14="http://schemas.microsoft.com/office/powerpoint/2010/main" val="4275617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CE2F4-DBD7-4DD1-3E10-A6A0B0EB8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</a:rPr>
              <a:t>Writing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F268A-EB5A-5285-7A3E-8434B0DB29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latin typeface="Century Gothic" panose="020B0502020202020204" pitchFamily="34" charset="0"/>
              </a:rPr>
              <a:t>Focus on handwriting, in readiness for obtaining a pen license.</a:t>
            </a:r>
          </a:p>
          <a:p>
            <a:r>
              <a:rPr lang="en-GB" sz="2800" b="1" dirty="0">
                <a:latin typeface="Century Gothic" panose="020B0502020202020204" pitchFamily="34" charset="0"/>
              </a:rPr>
              <a:t>Cursive style, letter starts on the line</a:t>
            </a:r>
          </a:p>
          <a:p>
            <a:r>
              <a:rPr lang="en-GB" sz="2800" b="1" dirty="0">
                <a:latin typeface="Century Gothic" panose="020B0502020202020204" pitchFamily="34" charset="0"/>
              </a:rPr>
              <a:t>Practice handwriting with discrete handwriting lessons.</a:t>
            </a:r>
          </a:p>
          <a:p>
            <a:r>
              <a:rPr lang="en-GB" sz="2800" b="1" dirty="0">
                <a:latin typeface="Century Gothic" panose="020B0502020202020204" pitchFamily="34" charset="0"/>
              </a:rPr>
              <a:t>Letters to be written between the lines of 4mm </a:t>
            </a:r>
          </a:p>
        </p:txBody>
      </p:sp>
    </p:spTree>
    <p:extLst>
      <p:ext uri="{BB962C8B-B14F-4D97-AF65-F5344CB8AC3E}">
        <p14:creationId xmlns:p14="http://schemas.microsoft.com/office/powerpoint/2010/main" val="524210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C4447-67E2-85B9-69E8-2E9AF9978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59907"/>
          </a:xfrm>
        </p:spPr>
        <p:txBody>
          <a:bodyPr>
            <a:noAutofit/>
          </a:bodyPr>
          <a:lstStyle/>
          <a:p>
            <a:r>
              <a:rPr lang="en-GB" sz="4000" b="1" dirty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</a:rPr>
              <a:t>Spellings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68326D-6204-0242-87C6-5EECA2D36A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latin typeface="Century Gothic" panose="020B0502020202020204" pitchFamily="34" charset="0"/>
              </a:rPr>
              <a:t>Use – look, say, cover, write, check</a:t>
            </a:r>
          </a:p>
          <a:p>
            <a:r>
              <a:rPr lang="en-GB" sz="2800" b="1" dirty="0">
                <a:latin typeface="Century Gothic" panose="020B0502020202020204" pitchFamily="34" charset="0"/>
              </a:rPr>
              <a:t>Look at the shape of the word</a:t>
            </a:r>
          </a:p>
          <a:p>
            <a:r>
              <a:rPr lang="en-GB" sz="2800" b="1" dirty="0">
                <a:latin typeface="Century Gothic" panose="020B0502020202020204" pitchFamily="34" charset="0"/>
              </a:rPr>
              <a:t>Sound out/spell out loud/use syllables</a:t>
            </a:r>
          </a:p>
          <a:p>
            <a:r>
              <a:rPr lang="en-GB" sz="2800" b="1" dirty="0">
                <a:latin typeface="Century Gothic" panose="020B0502020202020204" pitchFamily="34" charset="0"/>
              </a:rPr>
              <a:t>Write without looking</a:t>
            </a:r>
          </a:p>
          <a:p>
            <a:r>
              <a:rPr lang="en-GB" sz="2800" b="1" dirty="0">
                <a:latin typeface="Century Gothic" panose="020B0502020202020204" pitchFamily="34" charset="0"/>
              </a:rPr>
              <a:t>Practice with sentences- context</a:t>
            </a:r>
          </a:p>
        </p:txBody>
      </p:sp>
    </p:spTree>
    <p:extLst>
      <p:ext uri="{BB962C8B-B14F-4D97-AF65-F5344CB8AC3E}">
        <p14:creationId xmlns:p14="http://schemas.microsoft.com/office/powerpoint/2010/main" val="18701625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11734-ED26-39A8-CE54-F8F23BC6E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>
                <a:solidFill>
                  <a:schemeClr val="accent2">
                    <a:lumMod val="50000"/>
                  </a:schemeClr>
                </a:solidFill>
              </a:rPr>
              <a:t>Times Tables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D12130-3B65-21B7-FD39-492BD9D50A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800" b="1" dirty="0"/>
              <a:t>All children start on 2X tables</a:t>
            </a:r>
          </a:p>
          <a:p>
            <a:r>
              <a:rPr lang="en-GB" sz="2800" b="1" dirty="0"/>
              <a:t>Tables quizzes are on Fridays</a:t>
            </a:r>
          </a:p>
          <a:p>
            <a:r>
              <a:rPr lang="en-GB" sz="2800" b="1" dirty="0"/>
              <a:t>The order of learning is 2X, 5X, 10X, 3X, 4X, 8X, 6X, 9X, 11X, 12X, 7X.</a:t>
            </a:r>
          </a:p>
          <a:p>
            <a:r>
              <a:rPr lang="en-GB" sz="2800" b="1" dirty="0"/>
              <a:t>Children are encouraged to use TTRS, which will help them improve their speed of recall, and their dexterity with a keyboard. These logins will be sent out this Friday.</a:t>
            </a:r>
          </a:p>
        </p:txBody>
      </p:sp>
    </p:spTree>
    <p:extLst>
      <p:ext uri="{BB962C8B-B14F-4D97-AF65-F5344CB8AC3E}">
        <p14:creationId xmlns:p14="http://schemas.microsoft.com/office/powerpoint/2010/main" val="2751222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11734-ED26-39A8-CE54-F8F23BC6E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>
                <a:solidFill>
                  <a:schemeClr val="accent2">
                    <a:lumMod val="50000"/>
                  </a:schemeClr>
                </a:solidFill>
              </a:rPr>
              <a:t>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D12130-3B65-21B7-FD39-492BD9D50A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89089"/>
            <a:ext cx="8596668" cy="3880773"/>
          </a:xfrm>
        </p:spPr>
        <p:txBody>
          <a:bodyPr>
            <a:normAutofit fontScale="85000" lnSpcReduction="20000"/>
          </a:bodyPr>
          <a:lstStyle/>
          <a:p>
            <a:r>
              <a:rPr lang="en-GB" sz="2800" b="1" dirty="0"/>
              <a:t>PE days will differ from term to term</a:t>
            </a:r>
          </a:p>
          <a:p>
            <a:r>
              <a:rPr lang="en-GB" sz="2800" b="1" dirty="0"/>
              <a:t>Children should attend school on their PE day in their PE kit</a:t>
            </a:r>
          </a:p>
          <a:p>
            <a:r>
              <a:rPr lang="en-GB" sz="2800" b="1" dirty="0"/>
              <a:t>This term until Christmas it is on Wednesdays.</a:t>
            </a:r>
          </a:p>
          <a:p>
            <a:endParaRPr lang="en-GB" sz="2800" b="1" dirty="0"/>
          </a:p>
          <a:p>
            <a:pPr marL="0" indent="0">
              <a:buNone/>
            </a:pPr>
            <a:r>
              <a:rPr lang="en-GB" sz="2800" b="1" dirty="0"/>
              <a:t>Swimming</a:t>
            </a:r>
          </a:p>
          <a:p>
            <a:pPr>
              <a:buFontTx/>
              <a:buChar char="-"/>
            </a:pPr>
            <a:r>
              <a:rPr lang="en-GB" sz="2800" b="1" dirty="0"/>
              <a:t>Swimming takes place every other year for KS2, and so will take place this academic year in Term 3. This is a compulsory part of the national curriculum and all children must take part.</a:t>
            </a:r>
          </a:p>
        </p:txBody>
      </p:sp>
    </p:spTree>
    <p:extLst>
      <p:ext uri="{BB962C8B-B14F-4D97-AF65-F5344CB8AC3E}">
        <p14:creationId xmlns:p14="http://schemas.microsoft.com/office/powerpoint/2010/main" val="18702531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33A94-7890-964F-9407-ED041878F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409094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</a:rPr>
              <a:t>Pride and Presentation</a:t>
            </a:r>
            <a:br>
              <a:rPr lang="en-GB" sz="4000" b="1" dirty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</a:rPr>
            </a:br>
            <a:endParaRPr lang="en-GB" sz="4000" b="1" dirty="0">
              <a:solidFill>
                <a:schemeClr val="accent2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2AC53A-9704-B28A-DD33-5AD3A4F5C3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140199"/>
          </a:xfrm>
        </p:spPr>
        <p:txBody>
          <a:bodyPr>
            <a:normAutofit/>
          </a:bodyPr>
          <a:lstStyle/>
          <a:p>
            <a:r>
              <a:rPr lang="en-GB" sz="2800" b="1" dirty="0">
                <a:latin typeface="Century Gothic" panose="020B0502020202020204" pitchFamily="34" charset="0"/>
              </a:rPr>
              <a:t>Presentation of work is important</a:t>
            </a:r>
          </a:p>
          <a:p>
            <a:r>
              <a:rPr lang="en-GB" sz="2800" b="1" dirty="0">
                <a:latin typeface="Century Gothic" panose="020B0502020202020204" pitchFamily="34" charset="0"/>
              </a:rPr>
              <a:t>Headings to be underlined with ruler</a:t>
            </a:r>
          </a:p>
          <a:p>
            <a:r>
              <a:rPr lang="en-GB" sz="2800" b="1" dirty="0">
                <a:latin typeface="Century Gothic" panose="020B0502020202020204" pitchFamily="34" charset="0"/>
              </a:rPr>
              <a:t>Work to be completed within the timescale</a:t>
            </a:r>
          </a:p>
          <a:p>
            <a:r>
              <a:rPr lang="en-GB" sz="2800" b="1" dirty="0">
                <a:latin typeface="Century Gothic" panose="020B0502020202020204" pitchFamily="34" charset="0"/>
              </a:rPr>
              <a:t>Read through and edit work</a:t>
            </a:r>
          </a:p>
          <a:p>
            <a:r>
              <a:rPr lang="en-GB" sz="2800" b="1" dirty="0">
                <a:latin typeface="Century Gothic" panose="020B0502020202020204" pitchFamily="34" charset="0"/>
              </a:rPr>
              <a:t>Fix-it time. Children should comment on marking and correct any mistakes</a:t>
            </a:r>
          </a:p>
          <a:p>
            <a:endParaRPr lang="en-GB" sz="2800" b="1" dirty="0">
              <a:latin typeface="Century Gothic" panose="020B0502020202020204" pitchFamily="34" charset="0"/>
            </a:endParaRPr>
          </a:p>
          <a:p>
            <a:endParaRPr lang="en-GB" sz="2800" b="1" dirty="0">
              <a:latin typeface="Century Gothic" panose="020B0502020202020204" pitchFamily="34" charset="0"/>
            </a:endParaRPr>
          </a:p>
          <a:p>
            <a:endParaRPr lang="en-GB" sz="28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30748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</a:rPr>
              <a:t>Conflict at school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latin typeface="Century Gothic" panose="020B0502020202020204" pitchFamily="34" charset="0"/>
              </a:rPr>
              <a:t>We may not have been told about issues, or have been given all the details</a:t>
            </a:r>
          </a:p>
          <a:p>
            <a:r>
              <a:rPr lang="en-GB" sz="2800" b="1" dirty="0">
                <a:latin typeface="Century Gothic" panose="020B0502020202020204" pitchFamily="34" charset="0"/>
              </a:rPr>
              <a:t>Please inform school staff to resolve</a:t>
            </a:r>
          </a:p>
          <a:p>
            <a:endParaRPr lang="en-GB" sz="2800" b="1" dirty="0">
              <a:latin typeface="Century Gothic" panose="020B0502020202020204" pitchFamily="34" charset="0"/>
            </a:endParaRPr>
          </a:p>
          <a:p>
            <a:endParaRPr lang="en-GB" sz="28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6963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5AF9774-1751-7C42-44ED-18CB8A2AA7F3}"/>
              </a:ext>
            </a:extLst>
          </p:cNvPr>
          <p:cNvSpPr txBox="1"/>
          <p:nvPr/>
        </p:nvSpPr>
        <p:spPr>
          <a:xfrm>
            <a:off x="434950" y="783194"/>
            <a:ext cx="53141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i="1" dirty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</a:rPr>
              <a:t>Have a great day!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DD6F84-5457-E555-47FF-9EFFBAC573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633096" y="2639553"/>
            <a:ext cx="5942545" cy="444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03139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C69862DE999F4E9C06649AAAF4A180" ma:contentTypeVersion="0" ma:contentTypeDescription="Create a new document." ma:contentTypeScope="" ma:versionID="b0b1ce70e0cd2b4bc5f57452544bfed4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fe73d2b813e22e3327565746c32092ca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7C8E11C-899B-469C-83CF-14BDB99DFDA8}">
  <ds:schemaRefs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dcmitype/"/>
    <ds:schemaRef ds:uri="http://schemas.microsoft.com/office/infopath/2007/PartnerControls"/>
    <ds:schemaRef ds:uri="http://purl.org/dc/terms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3A1CCB5B-A905-45CF-90D3-FC404B9C17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6F08F42-4E4C-44E2-A26C-72AC9B83428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377</TotalTime>
  <Words>416</Words>
  <Application>Microsoft Office PowerPoint</Application>
  <PresentationFormat>Widescreen</PresentationFormat>
  <Paragraphs>53</Paragraphs>
  <Slides>12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Century Gothic</vt:lpstr>
      <vt:lpstr>trebuchet ms</vt:lpstr>
      <vt:lpstr>trebuchet ms</vt:lpstr>
      <vt:lpstr>Wingdings 3</vt:lpstr>
      <vt:lpstr>Facet</vt:lpstr>
      <vt:lpstr>Acrobat Document</vt:lpstr>
      <vt:lpstr>Welcome to Year 3 Oak Class   </vt:lpstr>
      <vt:lpstr>What’s new?</vt:lpstr>
      <vt:lpstr>Topic</vt:lpstr>
      <vt:lpstr>PowerPoint Presentation</vt:lpstr>
      <vt:lpstr>Reading</vt:lpstr>
      <vt:lpstr>Writing</vt:lpstr>
      <vt:lpstr>Spellings</vt:lpstr>
      <vt:lpstr>Times Tables</vt:lpstr>
      <vt:lpstr>PE</vt:lpstr>
      <vt:lpstr>Pride and Presentation </vt:lpstr>
      <vt:lpstr>Conflict at school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Year 3</dc:title>
  <dc:creator>the oaks</dc:creator>
  <cp:lastModifiedBy>Annie Cole</cp:lastModifiedBy>
  <cp:revision>31</cp:revision>
  <cp:lastPrinted>2026-09-07T14:22:11Z</cp:lastPrinted>
  <dcterms:created xsi:type="dcterms:W3CDTF">2022-09-04T15:18:20Z</dcterms:created>
  <dcterms:modified xsi:type="dcterms:W3CDTF">2026-09-21T10:42:40Z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0x01010074C69862DE999F4E9C06649AAAF4A180</vt:lpwstr>
  </property>
</Properties>
</file>