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1FB3458F-BE0A-42CC-8FFE-D73EFE7F6D27}" type="slidenum">
              <a:t>‹#›</a:t>
            </a:fld>
            <a:endParaRPr lang="en-GB"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133736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Arial Unicode MS" pitchFamily="2"/>
                <a:cs typeface="Tahoma" pitchFamily="2"/>
              </a:defRPr>
            </a:lvl1pPr>
          </a:lstStyle>
          <a:p>
            <a:pPr lvl="0"/>
            <a:fld id="{5EA8810D-0641-4536-8A42-CCB6C560E976}" type="slidenum">
              <a:t>‹#›</a:t>
            </a:fld>
            <a:endParaRPr lang="en-GB"/>
          </a:p>
        </p:txBody>
      </p:sp>
    </p:spTree>
    <p:extLst>
      <p:ext uri="{BB962C8B-B14F-4D97-AF65-F5344CB8AC3E}">
        <p14:creationId xmlns:p14="http://schemas.microsoft.com/office/powerpoint/2010/main" val="4065990222"/>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371599" y="1859399"/>
            <a:ext cx="6400799" cy="1295280"/>
          </a:xfrm>
        </p:spPr>
        <p:txBody>
          <a:bodyPr/>
          <a:lstStyle>
            <a:lvl1pPr>
              <a:defRPr/>
            </a:lvl1pPr>
          </a:lstStyle>
          <a:p>
            <a:pPr lvl="0"/>
            <a:r>
              <a:rPr lang="en-US"/>
              <a:t>Click to edit Master title style</a:t>
            </a:r>
          </a:p>
        </p:txBody>
      </p:sp>
      <p:pic>
        <p:nvPicPr>
          <p:cNvPr id="3" name="Picture 7" descr="flourish2.png"/>
          <p:cNvPicPr>
            <a:picLocks noChangeAspect="1"/>
          </p:cNvPicPr>
          <p:nvPr/>
        </p:nvPicPr>
        <p:blipFill>
          <a:blip r:embed="rId2">
            <a:lum bright="-14000"/>
          </a:blip>
          <a:stretch>
            <a:fillRect/>
          </a:stretch>
        </p:blipFill>
        <p:spPr>
          <a:xfrm>
            <a:off x="0" y="2801160"/>
            <a:ext cx="9144000" cy="932759"/>
          </a:xfrm>
          <a:prstGeom prst="rect">
            <a:avLst/>
          </a:prstGeom>
          <a:noFill/>
          <a:ln>
            <a:noFill/>
          </a:ln>
        </p:spPr>
      </p:pic>
      <p:sp>
        <p:nvSpPr>
          <p:cNvPr id="4" name="Subtitle 2"/>
          <p:cNvSpPr txBox="1">
            <a:spLocks noGrp="1"/>
          </p:cNvSpPr>
          <p:nvPr>
            <p:ph type="subTitle" idx="1"/>
          </p:nvPr>
        </p:nvSpPr>
        <p:spPr>
          <a:xfrm>
            <a:off x="1371599" y="3429000"/>
            <a:ext cx="6400799" cy="762120"/>
          </a:xfrm>
        </p:spPr>
        <p:txBody>
          <a:bodyPr anchorCtr="1"/>
          <a:lstStyle>
            <a:lvl1pPr indent="0" algn="ctr">
              <a:spcBef>
                <a:spcPts val="499"/>
              </a:spcBef>
              <a:buNone/>
              <a:defRPr sz="2000" i="1">
                <a:ln>
                  <a:noFill/>
                </a:ln>
                <a:solidFill>
                  <a:srgbClr val="595959"/>
                </a:solidFill>
                <a:latin typeface="Garamond" pitchFamily="18"/>
                <a:ea typeface="Microsoft YaHei" pitchFamily="2"/>
                <a:cs typeface="Mangal" pitchFamily="2"/>
              </a:defRPr>
            </a:lvl1pPr>
          </a:lstStyle>
          <a:p>
            <a:pPr lvl="0"/>
            <a:r>
              <a:rPr lang="en-US"/>
              <a:t>Click to edit Master subtitle style</a:t>
            </a:r>
          </a:p>
        </p:txBody>
      </p:sp>
      <p:sp>
        <p:nvSpPr>
          <p:cNvPr id="5" name="Date Placeholder 3"/>
          <p:cNvSpPr txBox="1">
            <a:spLocks noGrp="1"/>
          </p:cNvSpPr>
          <p:nvPr>
            <p:ph type="dt" sz="half" idx="7"/>
          </p:nvPr>
        </p:nvSpPr>
        <p:spPr/>
        <p:txBody>
          <a:bodyPr/>
          <a:lstStyle>
            <a:lvl1pPr>
              <a:defRPr/>
            </a:lvl1pPr>
          </a:lstStyle>
          <a:p>
            <a:pPr lvl="0"/>
            <a:fld id="{C29B8E33-5979-4123-8717-C24AB8030CAE}" type="datetime1">
              <a:rPr lang="en-GB"/>
              <a:pPr lvl="0"/>
              <a:t>2014/11/23</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0C02B15C-77AF-4B88-BC3B-9DB81A3EA0E3}" type="slidenum">
              <a:t>‹#›</a:t>
            </a:fld>
            <a:endParaRPr lang="en-GB"/>
          </a:p>
        </p:txBody>
      </p:sp>
      <p:sp>
        <p:nvSpPr>
          <p:cNvPr id="8" name="Text Placeholder 7"/>
          <p:cNvSpPr txBox="1">
            <a:spLocks noGrp="1"/>
          </p:cNvSpPr>
          <p:nvPr>
            <p:ph type="body" idx="4294967295"/>
          </p:nvPr>
        </p:nvSpPr>
        <p:spPr>
          <a:xfrm>
            <a:off x="457200" y="1604520"/>
            <a:ext cx="8229240" cy="4525920"/>
          </a:xfrm>
        </p:spPr>
        <p:txBody>
          <a:bodyPr lIns="0" tIns="0" rIns="0" bIns="0"/>
          <a:lstStyle>
            <a:lvl1pPr hangingPunct="0">
              <a:spcBef>
                <a:spcPts val="0"/>
              </a:spcBef>
              <a:spcAft>
                <a:spcPts val="1417"/>
              </a:spcAft>
              <a:defRPr lang="en-GB" sz="3200">
                <a:ln>
                  <a:noFill/>
                </a:ln>
                <a:latin typeface="Arial" pitchFamily="18"/>
                <a:ea typeface="Microsoft YaHei" pitchFamily="2"/>
                <a:cs typeface="Mangal" pitchFamily="2"/>
              </a:defRPr>
            </a:lvl1pPr>
          </a:lstStyle>
          <a:p>
            <a:endParaRPr lang="en-GB"/>
          </a:p>
        </p:txBody>
      </p:sp>
    </p:spTree>
    <p:extLst>
      <p:ext uri="{BB962C8B-B14F-4D97-AF65-F5344CB8AC3E}">
        <p14:creationId xmlns:p14="http://schemas.microsoft.com/office/powerpoint/2010/main" val="2050202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FB6EA28E-EC43-42CD-96FE-FBD8D03A4787}" type="datetime1">
              <a:rPr lang="en-GB"/>
              <a:pPr lvl="0"/>
              <a:t>2014/11/23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744438B-9638-4EB6-B28B-CC9FC62FDEF1}" type="slidenum">
              <a:t>‹#›</a:t>
            </a:fld>
            <a:endParaRPr lang="en-GB"/>
          </a:p>
        </p:txBody>
      </p:sp>
    </p:spTree>
    <p:extLst>
      <p:ext uri="{BB962C8B-B14F-4D97-AF65-F5344CB8AC3E}">
        <p14:creationId xmlns:p14="http://schemas.microsoft.com/office/powerpoint/2010/main" val="2324713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1208879"/>
            <a:ext cx="1295280" cy="431784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95280" y="1219320"/>
            <a:ext cx="5181480" cy="426708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5373618-91AD-4B68-9149-49E7FD7572D2}" type="datetime1">
              <a:rPr lang="en-GB"/>
              <a:pPr lvl="0"/>
              <a:t>2014/11/23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0EBCEBD9-1A3A-41CB-966A-2557CE8348A6}" type="slidenum">
              <a:t>‹#›</a:t>
            </a:fld>
            <a:endParaRPr lang="en-GB"/>
          </a:p>
        </p:txBody>
      </p:sp>
    </p:spTree>
    <p:extLst>
      <p:ext uri="{BB962C8B-B14F-4D97-AF65-F5344CB8AC3E}">
        <p14:creationId xmlns:p14="http://schemas.microsoft.com/office/powerpoint/2010/main" val="2559557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type="title" idx="4294967295"/>
          </p:nvPr>
        </p:nvSpPr>
        <p:spPr>
          <a:xfrm>
            <a:off x="1371599" y="2438280"/>
            <a:ext cx="6400799" cy="3048120"/>
          </a:xfrm>
        </p:spPr>
        <p:txBody>
          <a:bodyPr anchor="t" anchorCtr="0"/>
          <a:lstStyle>
            <a:lvl1pPr indent="-274320" algn="l">
              <a:lnSpc>
                <a:spcPct val="150000"/>
              </a:lnSpc>
              <a:spcBef>
                <a:spcPts val="400"/>
              </a:spcBef>
              <a:buSzPct val="100000"/>
              <a:buFont typeface="Wingdings" pitchFamily="2"/>
              <a:buChar char="v"/>
              <a:defRPr sz="1800" spc="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p:cNvSpPr txBox="1">
            <a:spLocks noGrp="1"/>
          </p:cNvSpPr>
          <p:nvPr>
            <p:ph type="dt" sz="half" idx="7"/>
          </p:nvPr>
        </p:nvSpPr>
        <p:spPr/>
        <p:txBody>
          <a:bodyPr/>
          <a:lstStyle>
            <a:lvl1pPr>
              <a:defRPr/>
            </a:lvl1pPr>
          </a:lstStyle>
          <a:p>
            <a:pPr lvl="0"/>
            <a:fld id="{504EC093-6B56-400B-BE15-1CD2EF1D2C15}" type="datetime1">
              <a:rPr lang="en-GB"/>
              <a:pPr lvl="0"/>
              <a:t>2014/11/23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80F8ED5-CCB9-4F0B-8B0D-03961BB6AF1D}" type="slidenum">
              <a:t>‹#›</a:t>
            </a:fld>
            <a:endParaRPr lang="en-GB"/>
          </a:p>
        </p:txBody>
      </p:sp>
      <p:pic>
        <p:nvPicPr>
          <p:cNvPr id="7" name="Picture 8" descr="flourish2.png"/>
          <p:cNvPicPr>
            <a:picLocks noChangeAspect="1"/>
          </p:cNvPicPr>
          <p:nvPr/>
        </p:nvPicPr>
        <p:blipFill>
          <a:blip r:embed="rId2">
            <a:lum bright="-14000"/>
          </a:blip>
          <a:stretch>
            <a:fillRect/>
          </a:stretch>
        </p:blipFill>
        <p:spPr>
          <a:xfrm>
            <a:off x="0" y="1618560"/>
            <a:ext cx="9144000" cy="932759"/>
          </a:xfrm>
          <a:prstGeom prst="rect">
            <a:avLst/>
          </a:prstGeom>
          <a:noFill/>
          <a:ln>
            <a:noFill/>
          </a:ln>
        </p:spPr>
      </p:pic>
      <p:sp>
        <p:nvSpPr>
          <p:cNvPr id="8" name="Content Placeholder 7"/>
          <p:cNvSpPr txBox="1">
            <a:spLocks noGrp="1"/>
          </p:cNvSpPr>
          <p:nvPr>
            <p:ph idx="1"/>
          </p:nvPr>
        </p:nvSpPr>
        <p:spPr>
          <a:xfrm>
            <a:off x="457200" y="1604520"/>
            <a:ext cx="8229240" cy="4525920"/>
          </a:xfrm>
        </p:spPr>
        <p:txBody>
          <a:bodyPr lIns="0" tIns="0" rIns="0" bIns="0"/>
          <a:lstStyle>
            <a:lvl1pPr hangingPunct="0">
              <a:spcBef>
                <a:spcPts val="0"/>
              </a:spcBef>
              <a:spcAft>
                <a:spcPts val="1417"/>
              </a:spcAft>
              <a:defRPr lang="en-GB" sz="3200">
                <a:ln>
                  <a:noFill/>
                </a:ln>
                <a:latin typeface="Arial" pitchFamily="18"/>
                <a:ea typeface="Microsoft YaHei" pitchFamily="2"/>
                <a:cs typeface="Mangal" pitchFamily="2"/>
              </a:defRPr>
            </a:lvl1pPr>
          </a:lstStyle>
          <a:p>
            <a:endParaRPr lang="en-GB"/>
          </a:p>
        </p:txBody>
      </p:sp>
    </p:spTree>
    <p:extLst>
      <p:ext uri="{BB962C8B-B14F-4D97-AF65-F5344CB8AC3E}">
        <p14:creationId xmlns:p14="http://schemas.microsoft.com/office/powerpoint/2010/main" val="3592964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F600F464-0EA5-46FC-B6F0-798B590E397C}" type="datetime1">
              <a:rPr lang="en-GB"/>
              <a:pPr lvl="0"/>
              <a:t>2014/11/23</a:t>
            </a:fld>
            <a:endParaRPr lang="en-GB"/>
          </a:p>
        </p:txBody>
      </p:sp>
      <p:sp>
        <p:nvSpPr>
          <p:cNvPr id="3" name="Footer Placeholder 4"/>
          <p:cNvSpPr txBox="1">
            <a:spLocks noGrp="1"/>
          </p:cNvSpPr>
          <p:nvPr>
            <p:ph type="ftr" sz="quarter" idx="9"/>
          </p:nvPr>
        </p:nvSpPr>
        <p:spPr/>
        <p:txBody>
          <a:bodyPr/>
          <a:lstStyle>
            <a:lvl1pPr>
              <a:defRPr/>
            </a:lvl1pPr>
          </a:lstStyle>
          <a:p>
            <a:pPr lvl="0"/>
            <a:endParaRPr lang="en-GB"/>
          </a:p>
        </p:txBody>
      </p:sp>
      <p:sp>
        <p:nvSpPr>
          <p:cNvPr id="4" name="Slide Number Placeholder 5"/>
          <p:cNvSpPr txBox="1">
            <a:spLocks noGrp="1"/>
          </p:cNvSpPr>
          <p:nvPr>
            <p:ph type="sldNum" sz="quarter" idx="8"/>
          </p:nvPr>
        </p:nvSpPr>
        <p:spPr/>
        <p:txBody>
          <a:bodyPr/>
          <a:lstStyle>
            <a:lvl1pPr>
              <a:defRPr/>
            </a:lvl1pPr>
          </a:lstStyle>
          <a:p>
            <a:pPr lvl="0"/>
            <a:fld id="{443AE4C2-CFDE-4EB4-865F-8CFC37C15175}" type="slidenum">
              <a:t>‹#›</a:t>
            </a:fld>
            <a:endParaRPr lang="en-GB"/>
          </a:p>
        </p:txBody>
      </p:sp>
      <p:pic>
        <p:nvPicPr>
          <p:cNvPr id="5" name="Picture 6" descr="flourish2.png"/>
          <p:cNvPicPr>
            <a:picLocks noChangeAspect="1"/>
          </p:cNvPicPr>
          <p:nvPr/>
        </p:nvPicPr>
        <p:blipFill>
          <a:blip r:embed="rId2">
            <a:lum bright="-14000"/>
          </a:blip>
          <a:stretch>
            <a:fillRect/>
          </a:stretch>
        </p:blipFill>
        <p:spPr>
          <a:xfrm>
            <a:off x="0" y="2684520"/>
            <a:ext cx="9144000" cy="932759"/>
          </a:xfrm>
          <a:prstGeom prst="rect">
            <a:avLst/>
          </a:prstGeom>
          <a:noFill/>
          <a:ln>
            <a:noFill/>
          </a:ln>
        </p:spPr>
      </p:pic>
      <p:sp>
        <p:nvSpPr>
          <p:cNvPr id="6" name="Title 1"/>
          <p:cNvSpPr txBox="1">
            <a:spLocks noGrp="1"/>
          </p:cNvSpPr>
          <p:nvPr>
            <p:ph type="title"/>
          </p:nvPr>
        </p:nvSpPr>
        <p:spPr>
          <a:xfrm>
            <a:off x="1447919" y="3410280"/>
            <a:ext cx="6248520" cy="1456200"/>
          </a:xfrm>
        </p:spPr>
        <p:txBody>
          <a:bodyPr anchor="t"/>
          <a:lstStyle>
            <a:lvl1pPr>
              <a:defRPr/>
            </a:lvl1pPr>
          </a:lstStyle>
          <a:p>
            <a:pPr lvl="0"/>
            <a:r>
              <a:rPr lang="en-US"/>
              <a:t>Click to edit Master title style</a:t>
            </a:r>
          </a:p>
        </p:txBody>
      </p:sp>
      <p:sp>
        <p:nvSpPr>
          <p:cNvPr id="7" name="Text Placeholder 2"/>
          <p:cNvSpPr txBox="1">
            <a:spLocks noGrp="1"/>
          </p:cNvSpPr>
          <p:nvPr>
            <p:ph type="body" idx="1"/>
          </p:nvPr>
        </p:nvSpPr>
        <p:spPr>
          <a:xfrm>
            <a:off x="1447919" y="1503719"/>
            <a:ext cx="6248520" cy="1566719"/>
          </a:xfrm>
        </p:spPr>
        <p:txBody>
          <a:bodyPr anchor="b" anchorCtr="1"/>
          <a:lstStyle>
            <a:lvl1pPr indent="0" algn="ctr">
              <a:spcBef>
                <a:spcPts val="499"/>
              </a:spcBef>
              <a:buNone/>
              <a:defRPr sz="2000" i="1">
                <a:solidFill>
                  <a:srgbClr val="595959"/>
                </a:solidFill>
              </a:defRPr>
            </a:lvl1pPr>
          </a:lstStyle>
          <a:p>
            <a:pPr lvl="0"/>
            <a:r>
              <a:rPr lang="en-US"/>
              <a:t>Click to edit Master text styles</a:t>
            </a:r>
          </a:p>
        </p:txBody>
      </p:sp>
      <p:pic>
        <p:nvPicPr>
          <p:cNvPr id="8" name="Picture 7" descr="flourish2.png"/>
          <p:cNvPicPr>
            <a:picLocks noChangeAspect="1"/>
          </p:cNvPicPr>
          <p:nvPr/>
        </p:nvPicPr>
        <p:blipFill>
          <a:blip r:embed="rId2">
            <a:lum bright="-14000"/>
          </a:blip>
          <a:stretch>
            <a:fillRect/>
          </a:stretch>
        </p:blipFill>
        <p:spPr>
          <a:xfrm>
            <a:off x="0" y="2684520"/>
            <a:ext cx="9144000" cy="932759"/>
          </a:xfrm>
          <a:prstGeom prst="rect">
            <a:avLst/>
          </a:prstGeom>
          <a:noFill/>
          <a:ln>
            <a:noFill/>
          </a:ln>
        </p:spPr>
      </p:pic>
    </p:spTree>
    <p:extLst>
      <p:ext uri="{BB962C8B-B14F-4D97-AF65-F5344CB8AC3E}">
        <p14:creationId xmlns:p14="http://schemas.microsoft.com/office/powerpoint/2010/main" val="3264820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9"/>
          <p:cNvSpPr txBox="1">
            <a:spLocks noGrp="1"/>
          </p:cNvSpPr>
          <p:nvPr>
            <p:ph type="title"/>
          </p:nvPr>
        </p:nvSpPr>
        <p:spPr>
          <a:xfrm>
            <a:off x="1371599" y="2438280"/>
            <a:ext cx="3124079" cy="3124079"/>
          </a:xfrm>
        </p:spPr>
        <p:txBody>
          <a:bodyPr anchor="t" anchorCtr="0"/>
          <a:lstStyle>
            <a:lvl1pPr indent="-274320" algn="l">
              <a:lnSpc>
                <a:spcPct val="150000"/>
              </a:lnSpc>
              <a:spcBef>
                <a:spcPts val="400"/>
              </a:spcBef>
              <a:buSzPct val="100000"/>
              <a:buFont typeface="Wingdings" pitchFamily="2"/>
              <a:buChar char="v"/>
              <a:defRPr sz="1800" spc="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3" name="Title 1"/>
          <p:cNvSpPr txBox="1">
            <a:spLocks noGrp="1"/>
          </p:cNvSpPr>
          <p:nvPr>
            <p:ph type="title" idx="4294967295"/>
          </p:nvPr>
        </p:nvSpPr>
        <p:spPr/>
        <p:txBody>
          <a:bodyPr/>
          <a:lstStyle>
            <a:lvl1pPr>
              <a:defRPr/>
            </a:lvl1pPr>
          </a:lstStyle>
          <a:p>
            <a:pPr lvl="0"/>
            <a:r>
              <a:rPr lang="en-US"/>
              <a:t>Click to edit Master title style</a:t>
            </a:r>
          </a:p>
        </p:txBody>
      </p:sp>
      <p:sp>
        <p:nvSpPr>
          <p:cNvPr id="4" name="Date Placeholder 4"/>
          <p:cNvSpPr txBox="1">
            <a:spLocks noGrp="1"/>
          </p:cNvSpPr>
          <p:nvPr>
            <p:ph type="dt" sz="half" idx="7"/>
          </p:nvPr>
        </p:nvSpPr>
        <p:spPr/>
        <p:txBody>
          <a:bodyPr/>
          <a:lstStyle>
            <a:lvl1pPr>
              <a:defRPr/>
            </a:lvl1pPr>
          </a:lstStyle>
          <a:p>
            <a:pPr lvl="0"/>
            <a:fld id="{60428C3D-2745-495E-A381-77D1BF2FA481}" type="datetime1">
              <a:rPr lang="en-GB"/>
              <a:pPr lvl="0"/>
              <a:t>2014/11/23</a:t>
            </a:fld>
            <a:endParaRPr lang="en-GB"/>
          </a:p>
        </p:txBody>
      </p:sp>
      <p:sp>
        <p:nvSpPr>
          <p:cNvPr id="5" name="Footer Placeholder 5"/>
          <p:cNvSpPr txBox="1">
            <a:spLocks noGrp="1"/>
          </p:cNvSpPr>
          <p:nvPr>
            <p:ph type="ftr" sz="quarter" idx="9"/>
          </p:nvPr>
        </p:nvSpPr>
        <p:spPr/>
        <p:txBody>
          <a:bodyPr/>
          <a:lstStyle>
            <a:lvl1pPr>
              <a:defRPr/>
            </a:lvl1pPr>
          </a:lstStyle>
          <a:p>
            <a:pPr lvl="0"/>
            <a:endParaRPr lang="en-GB"/>
          </a:p>
        </p:txBody>
      </p:sp>
      <p:sp>
        <p:nvSpPr>
          <p:cNvPr id="6" name="Slide Number Placeholder 6"/>
          <p:cNvSpPr txBox="1">
            <a:spLocks noGrp="1"/>
          </p:cNvSpPr>
          <p:nvPr>
            <p:ph type="sldNum" sz="quarter" idx="8"/>
          </p:nvPr>
        </p:nvSpPr>
        <p:spPr/>
        <p:txBody>
          <a:bodyPr/>
          <a:lstStyle>
            <a:lvl1pPr>
              <a:defRPr/>
            </a:lvl1pPr>
          </a:lstStyle>
          <a:p>
            <a:pPr lvl="0"/>
            <a:fld id="{73152BBC-A525-44E4-A278-A137D35B1AD6}" type="slidenum">
              <a:t>‹#›</a:t>
            </a:fld>
            <a:endParaRPr lang="en-GB"/>
          </a:p>
        </p:txBody>
      </p:sp>
      <p:sp>
        <p:nvSpPr>
          <p:cNvPr id="7" name="Content Placeholder 11"/>
          <p:cNvSpPr txBox="1">
            <a:spLocks noGrp="1"/>
          </p:cNvSpPr>
          <p:nvPr>
            <p:ph type="title" idx="4294967295"/>
          </p:nvPr>
        </p:nvSpPr>
        <p:spPr>
          <a:xfrm>
            <a:off x="4648320" y="2438280"/>
            <a:ext cx="3124079" cy="3124079"/>
          </a:xfrm>
        </p:spPr>
        <p:txBody>
          <a:bodyPr anchor="t" anchorCtr="0"/>
          <a:lstStyle>
            <a:lvl1pPr indent="-274320" algn="l">
              <a:lnSpc>
                <a:spcPct val="150000"/>
              </a:lnSpc>
              <a:spcBef>
                <a:spcPts val="400"/>
              </a:spcBef>
              <a:buSzPct val="100000"/>
              <a:buFont typeface="Wingdings" pitchFamily="2"/>
              <a:buChar char="v"/>
              <a:defRPr sz="1800" spc="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pic>
        <p:nvPicPr>
          <p:cNvPr id="8" name="Picture 8" descr="flourish2.png"/>
          <p:cNvPicPr>
            <a:picLocks noChangeAspect="1"/>
          </p:cNvPicPr>
          <p:nvPr/>
        </p:nvPicPr>
        <p:blipFill>
          <a:blip r:embed="rId2">
            <a:lum bright="-14000"/>
          </a:blip>
          <a:stretch>
            <a:fillRect/>
          </a:stretch>
        </p:blipFill>
        <p:spPr>
          <a:xfrm>
            <a:off x="0" y="1618560"/>
            <a:ext cx="9144000" cy="932759"/>
          </a:xfrm>
          <a:prstGeom prst="rect">
            <a:avLst/>
          </a:prstGeom>
          <a:noFill/>
          <a:ln>
            <a:noFill/>
          </a:ln>
        </p:spPr>
      </p:pic>
    </p:spTree>
    <p:extLst>
      <p:ext uri="{BB962C8B-B14F-4D97-AF65-F5344CB8AC3E}">
        <p14:creationId xmlns:p14="http://schemas.microsoft.com/office/powerpoint/2010/main" val="2882254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11" descr="flourish2.png"/>
          <p:cNvPicPr>
            <a:picLocks noChangeAspect="1"/>
          </p:cNvPicPr>
          <p:nvPr/>
        </p:nvPicPr>
        <p:blipFill>
          <a:blip r:embed="rId2">
            <a:lum bright="-14000"/>
          </a:blip>
          <a:stretch>
            <a:fillRect/>
          </a:stretch>
        </p:blipFill>
        <p:spPr>
          <a:xfrm>
            <a:off x="0" y="1618560"/>
            <a:ext cx="9144000" cy="932759"/>
          </a:xfrm>
          <a:prstGeom prst="rect">
            <a:avLst/>
          </a:prstGeom>
          <a:noFill/>
          <a:ln>
            <a:noFill/>
          </a:ln>
        </p:spPr>
      </p:pic>
      <p:sp>
        <p:nvSpPr>
          <p:cNvPr id="3" name="Content Placeholder 10"/>
          <p:cNvSpPr txBox="1">
            <a:spLocks noGrp="1"/>
          </p:cNvSpPr>
          <p:nvPr>
            <p:ph type="title"/>
          </p:nvPr>
        </p:nvSpPr>
        <p:spPr>
          <a:xfrm>
            <a:off x="1371599" y="2819520"/>
            <a:ext cx="3124079" cy="2743199"/>
          </a:xfrm>
        </p:spPr>
        <p:txBody>
          <a:bodyPr anchor="t" anchorCtr="0"/>
          <a:lstStyle>
            <a:lvl1pPr indent="-274320" algn="l">
              <a:lnSpc>
                <a:spcPct val="150000"/>
              </a:lnSpc>
              <a:spcBef>
                <a:spcPts val="400"/>
              </a:spcBef>
              <a:buSzPct val="100000"/>
              <a:buFont typeface="Wingdings" pitchFamily="2"/>
              <a:buChar char="v"/>
              <a:defRPr sz="1800" spc="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12"/>
          <p:cNvSpPr txBox="1">
            <a:spLocks noGrp="1"/>
          </p:cNvSpPr>
          <p:nvPr>
            <p:ph type="title" idx="4294967295"/>
          </p:nvPr>
        </p:nvSpPr>
        <p:spPr>
          <a:xfrm>
            <a:off x="4648320" y="2819520"/>
            <a:ext cx="3124079" cy="2743199"/>
          </a:xfrm>
        </p:spPr>
        <p:txBody>
          <a:bodyPr anchor="t" anchorCtr="0"/>
          <a:lstStyle>
            <a:lvl1pPr indent="-274320" algn="l">
              <a:lnSpc>
                <a:spcPct val="150000"/>
              </a:lnSpc>
              <a:spcBef>
                <a:spcPts val="400"/>
              </a:spcBef>
              <a:buSzPct val="100000"/>
              <a:buFont typeface="Wingdings" pitchFamily="2"/>
              <a:buChar char="v"/>
              <a:defRPr sz="1800" spc="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itle 1"/>
          <p:cNvSpPr txBox="1">
            <a:spLocks noGrp="1"/>
          </p:cNvSpPr>
          <p:nvPr>
            <p:ph type="title" idx="4294967295"/>
          </p:nvPr>
        </p:nvSpPr>
        <p:spPr/>
        <p:txBody>
          <a:bodyPr/>
          <a:lstStyle>
            <a:lvl1pPr>
              <a:defRPr/>
            </a:lvl1pPr>
          </a:lstStyle>
          <a:p>
            <a:pPr lvl="0"/>
            <a:r>
              <a:rPr lang="en-US"/>
              <a:t>Click to edit Master title style</a:t>
            </a:r>
          </a:p>
        </p:txBody>
      </p:sp>
      <p:sp>
        <p:nvSpPr>
          <p:cNvPr id="6" name="Text Placeholder 2"/>
          <p:cNvSpPr txBox="1">
            <a:spLocks noGrp="1"/>
          </p:cNvSpPr>
          <p:nvPr>
            <p:ph type="body" idx="1"/>
          </p:nvPr>
        </p:nvSpPr>
        <p:spPr>
          <a:xfrm>
            <a:off x="1371599" y="2362320"/>
            <a:ext cx="3125880" cy="451440"/>
          </a:xfrm>
        </p:spPr>
        <p:txBody>
          <a:bodyPr anchor="b" anchorCtr="1"/>
          <a:lstStyle>
            <a:lvl1pPr indent="0" algn="ctr">
              <a:buNone/>
              <a:defRPr b="1"/>
            </a:lvl1pPr>
          </a:lstStyle>
          <a:p>
            <a:pPr lvl="0"/>
            <a:r>
              <a:rPr lang="en-US"/>
              <a:t>Click to edit Master text styles</a:t>
            </a:r>
          </a:p>
        </p:txBody>
      </p:sp>
      <p:sp>
        <p:nvSpPr>
          <p:cNvPr id="7" name="Text Placeholder 4"/>
          <p:cNvSpPr txBox="1">
            <a:spLocks noGrp="1"/>
          </p:cNvSpPr>
          <p:nvPr>
            <p:ph type="body" idx="3"/>
          </p:nvPr>
        </p:nvSpPr>
        <p:spPr>
          <a:xfrm>
            <a:off x="4645080" y="2359080"/>
            <a:ext cx="3127320" cy="448199"/>
          </a:xfrm>
        </p:spPr>
        <p:txBody>
          <a:bodyPr anchor="b" anchorCtr="1"/>
          <a:lstStyle>
            <a:lvl1pPr indent="0" algn="ctr">
              <a:buNone/>
              <a:defRPr b="1"/>
            </a:lvl1pPr>
          </a:lstStyle>
          <a:p>
            <a:pPr lvl="0"/>
            <a:r>
              <a:rPr lang="en-US"/>
              <a:t>Click to edit Master text styles</a:t>
            </a:r>
          </a:p>
        </p:txBody>
      </p:sp>
      <p:sp>
        <p:nvSpPr>
          <p:cNvPr id="8" name="Date Placeholder 6"/>
          <p:cNvSpPr txBox="1">
            <a:spLocks noGrp="1"/>
          </p:cNvSpPr>
          <p:nvPr>
            <p:ph type="dt" sz="half" idx="7"/>
          </p:nvPr>
        </p:nvSpPr>
        <p:spPr/>
        <p:txBody>
          <a:bodyPr/>
          <a:lstStyle>
            <a:lvl1pPr>
              <a:defRPr/>
            </a:lvl1pPr>
          </a:lstStyle>
          <a:p>
            <a:pPr lvl="0"/>
            <a:fld id="{865DDEDA-A773-4921-B815-4BA914FA03C8}" type="datetime1">
              <a:rPr lang="en-GB"/>
              <a:pPr lvl="0"/>
              <a:t>2014/11/23</a:t>
            </a:fld>
            <a:endParaRPr lang="en-GB"/>
          </a:p>
        </p:txBody>
      </p:sp>
      <p:sp>
        <p:nvSpPr>
          <p:cNvPr id="9" name="Footer Placeholder 7"/>
          <p:cNvSpPr txBox="1">
            <a:spLocks noGrp="1"/>
          </p:cNvSpPr>
          <p:nvPr>
            <p:ph type="ftr" sz="quarter" idx="9"/>
          </p:nvPr>
        </p:nvSpPr>
        <p:spPr/>
        <p:txBody>
          <a:bodyPr/>
          <a:lstStyle>
            <a:lvl1pPr>
              <a:defRPr/>
            </a:lvl1pPr>
          </a:lstStyle>
          <a:p>
            <a:pPr lvl="0"/>
            <a:endParaRPr lang="en-GB"/>
          </a:p>
        </p:txBody>
      </p:sp>
      <p:sp>
        <p:nvSpPr>
          <p:cNvPr id="10" name="Slide Number Placeholder 8"/>
          <p:cNvSpPr txBox="1">
            <a:spLocks noGrp="1"/>
          </p:cNvSpPr>
          <p:nvPr>
            <p:ph type="sldNum" sz="quarter" idx="8"/>
          </p:nvPr>
        </p:nvSpPr>
        <p:spPr/>
        <p:txBody>
          <a:bodyPr/>
          <a:lstStyle>
            <a:lvl1pPr>
              <a:defRPr/>
            </a:lvl1pPr>
          </a:lstStyle>
          <a:p>
            <a:pPr lvl="0"/>
            <a:fld id="{111E61DB-ACD0-4622-AE50-89D2082375FE}" type="slidenum">
              <a:t>‹#›</a:t>
            </a:fld>
            <a:endParaRPr lang="en-GB"/>
          </a:p>
        </p:txBody>
      </p:sp>
    </p:spTree>
    <p:extLst>
      <p:ext uri="{BB962C8B-B14F-4D97-AF65-F5344CB8AC3E}">
        <p14:creationId xmlns:p14="http://schemas.microsoft.com/office/powerpoint/2010/main" val="648168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E71E318F-548A-491F-B73A-E2C786E3561A}" type="datetime1">
              <a:rPr lang="en-GB"/>
              <a:pPr lvl="0"/>
              <a:t>2014/11/23</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E1F1AB1E-E5EF-42DB-8642-623C189BF84A}" type="slidenum">
              <a:t>‹#›</a:t>
            </a:fld>
            <a:endParaRPr lang="en-GB"/>
          </a:p>
        </p:txBody>
      </p:sp>
      <p:pic>
        <p:nvPicPr>
          <p:cNvPr id="6" name="Picture 6" descr="flourish2.png"/>
          <p:cNvPicPr>
            <a:picLocks noChangeAspect="1"/>
          </p:cNvPicPr>
          <p:nvPr/>
        </p:nvPicPr>
        <p:blipFill>
          <a:blip r:embed="rId2">
            <a:lum bright="-14000"/>
          </a:blip>
          <a:stretch>
            <a:fillRect/>
          </a:stretch>
        </p:blipFill>
        <p:spPr>
          <a:xfrm>
            <a:off x="0" y="1618560"/>
            <a:ext cx="9144000" cy="932759"/>
          </a:xfrm>
          <a:prstGeom prst="rect">
            <a:avLst/>
          </a:prstGeom>
          <a:noFill/>
          <a:ln>
            <a:noFill/>
          </a:ln>
        </p:spPr>
      </p:pic>
    </p:spTree>
    <p:extLst>
      <p:ext uri="{BB962C8B-B14F-4D97-AF65-F5344CB8AC3E}">
        <p14:creationId xmlns:p14="http://schemas.microsoft.com/office/powerpoint/2010/main" val="64998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txBox="1">
            <a:spLocks noGrp="1"/>
          </p:cNvSpPr>
          <p:nvPr>
            <p:ph type="dt" sz="half" idx="7"/>
          </p:nvPr>
        </p:nvSpPr>
        <p:spPr/>
        <p:txBody>
          <a:bodyPr/>
          <a:lstStyle>
            <a:lvl1pPr>
              <a:defRPr/>
            </a:lvl1pPr>
          </a:lstStyle>
          <a:p>
            <a:pPr lvl="0"/>
            <a:fld id="{5A22E6D8-A649-4207-9F15-10E8E19F4F49}" type="datetime1">
              <a:rPr lang="en-GB"/>
              <a:pPr lvl="0"/>
              <a:t>2014/11/23</a:t>
            </a:fld>
            <a:endParaRPr lang="en-GB"/>
          </a:p>
        </p:txBody>
      </p:sp>
      <p:sp>
        <p:nvSpPr>
          <p:cNvPr id="3" name="Footer Placeholder 5"/>
          <p:cNvSpPr txBox="1">
            <a:spLocks noGrp="1"/>
          </p:cNvSpPr>
          <p:nvPr>
            <p:ph type="ftr" sz="quarter" idx="9"/>
          </p:nvPr>
        </p:nvSpPr>
        <p:spPr/>
        <p:txBody>
          <a:bodyPr/>
          <a:lstStyle>
            <a:lvl1pPr>
              <a:defRPr/>
            </a:lvl1pPr>
          </a:lstStyle>
          <a:p>
            <a:pPr lvl="0"/>
            <a:endParaRPr lang="en-GB"/>
          </a:p>
        </p:txBody>
      </p:sp>
      <p:sp>
        <p:nvSpPr>
          <p:cNvPr id="4" name="Slide Number Placeholder 6"/>
          <p:cNvSpPr txBox="1">
            <a:spLocks noGrp="1"/>
          </p:cNvSpPr>
          <p:nvPr>
            <p:ph type="sldNum" sz="quarter" idx="8"/>
          </p:nvPr>
        </p:nvSpPr>
        <p:spPr/>
        <p:txBody>
          <a:bodyPr/>
          <a:lstStyle>
            <a:lvl1pPr>
              <a:defRPr/>
            </a:lvl1pPr>
          </a:lstStyle>
          <a:p>
            <a:pPr lvl="0"/>
            <a:fld id="{DBA13F13-C127-4720-B8D8-8EDB2C941C7C}" type="slidenum">
              <a:t>‹#›</a:t>
            </a:fld>
            <a:endParaRPr lang="en-GB"/>
          </a:p>
        </p:txBody>
      </p:sp>
    </p:spTree>
    <p:extLst>
      <p:ext uri="{BB962C8B-B14F-4D97-AF65-F5344CB8AC3E}">
        <p14:creationId xmlns:p14="http://schemas.microsoft.com/office/powerpoint/2010/main" val="583238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2880" y="1676519"/>
            <a:ext cx="2819520" cy="599400"/>
          </a:xfrm>
        </p:spPr>
        <p:txBody>
          <a:bodyPr/>
          <a:lstStyle>
            <a:lvl1pPr>
              <a:defRPr sz="1700" b="1" spc="0"/>
            </a:lvl1pPr>
          </a:lstStyle>
          <a:p>
            <a:pPr lvl="0"/>
            <a:r>
              <a:rPr lang="en-US"/>
              <a:t>Click to edit Master title style</a:t>
            </a:r>
          </a:p>
        </p:txBody>
      </p:sp>
      <p:sp>
        <p:nvSpPr>
          <p:cNvPr id="3" name="Text Placeholder 3"/>
          <p:cNvSpPr txBox="1">
            <a:spLocks noGrp="1"/>
          </p:cNvSpPr>
          <p:nvPr>
            <p:ph type="body" idx="2"/>
          </p:nvPr>
        </p:nvSpPr>
        <p:spPr>
          <a:xfrm>
            <a:off x="4952880" y="2275919"/>
            <a:ext cx="2819520" cy="2905920"/>
          </a:xfrm>
        </p:spPr>
        <p:txBody>
          <a:bodyPr anchorCtr="1"/>
          <a:lstStyle>
            <a:lvl1pPr indent="0" algn="ctr">
              <a:spcBef>
                <a:spcPts val="300"/>
              </a:spcBef>
              <a:buNone/>
              <a:defRPr sz="1400"/>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pPr lvl="0"/>
            <a:fld id="{D8F6E2DC-98D8-4230-BE93-751ADE9C42E9}" type="datetime1">
              <a:rPr lang="en-GB"/>
              <a:pPr lvl="0"/>
              <a:t>2014/11/23</a:t>
            </a:fld>
            <a:endParaRPr lang="en-GB"/>
          </a:p>
        </p:txBody>
      </p:sp>
      <p:sp>
        <p:nvSpPr>
          <p:cNvPr id="5" name="Footer Placeholder 5"/>
          <p:cNvSpPr txBox="1">
            <a:spLocks noGrp="1"/>
          </p:cNvSpPr>
          <p:nvPr>
            <p:ph type="ftr" sz="quarter" idx="9"/>
          </p:nvPr>
        </p:nvSpPr>
        <p:spPr/>
        <p:txBody>
          <a:bodyPr/>
          <a:lstStyle>
            <a:lvl1pPr>
              <a:defRPr/>
            </a:lvl1pPr>
          </a:lstStyle>
          <a:p>
            <a:pPr lvl="0"/>
            <a:endParaRPr lang="en-GB"/>
          </a:p>
        </p:txBody>
      </p:sp>
      <p:sp>
        <p:nvSpPr>
          <p:cNvPr id="6" name="Slide Number Placeholder 6"/>
          <p:cNvSpPr txBox="1">
            <a:spLocks noGrp="1"/>
          </p:cNvSpPr>
          <p:nvPr>
            <p:ph type="sldNum" sz="quarter" idx="8"/>
          </p:nvPr>
        </p:nvSpPr>
        <p:spPr/>
        <p:txBody>
          <a:bodyPr/>
          <a:lstStyle>
            <a:lvl1pPr>
              <a:defRPr/>
            </a:lvl1pPr>
          </a:lstStyle>
          <a:p>
            <a:pPr lvl="0"/>
            <a:fld id="{787C0B41-EC64-464F-9D72-DD415D8D1AE9}" type="slidenum">
              <a:t>‹#›</a:t>
            </a:fld>
            <a:endParaRPr lang="en-GB"/>
          </a:p>
        </p:txBody>
      </p:sp>
      <p:sp>
        <p:nvSpPr>
          <p:cNvPr id="7" name="Content Placeholder 8"/>
          <p:cNvSpPr txBox="1">
            <a:spLocks noGrp="1"/>
          </p:cNvSpPr>
          <p:nvPr>
            <p:ph type="title" idx="4294967295"/>
          </p:nvPr>
        </p:nvSpPr>
        <p:spPr>
          <a:xfrm>
            <a:off x="1371599" y="1676519"/>
            <a:ext cx="3276720" cy="3505319"/>
          </a:xfrm>
        </p:spPr>
        <p:txBody>
          <a:bodyPr anchor="t" anchorCtr="0"/>
          <a:lstStyle>
            <a:lvl1pPr indent="-274320" algn="l">
              <a:lnSpc>
                <a:spcPct val="150000"/>
              </a:lnSpc>
              <a:spcBef>
                <a:spcPts val="400"/>
              </a:spcBef>
              <a:buSzPct val="100000"/>
              <a:buFont typeface="Wingdings" pitchFamily="2"/>
              <a:buChar char="v"/>
              <a:defRPr sz="1800" spc="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Tree>
    <p:extLst>
      <p:ext uri="{BB962C8B-B14F-4D97-AF65-F5344CB8AC3E}">
        <p14:creationId xmlns:p14="http://schemas.microsoft.com/office/powerpoint/2010/main" val="3663935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Plaque 9"/>
          <p:cNvSpPr/>
          <p:nvPr/>
        </p:nvSpPr>
        <p:spPr>
          <a:xfrm>
            <a:off x="1463039" y="1847160"/>
            <a:ext cx="3090600" cy="3090600"/>
          </a:xfrm>
          <a:custGeom>
            <a:avLst/>
            <a:gdLst>
              <a:gd name="f0" fmla="val 10800000"/>
              <a:gd name="f1" fmla="val 5400000"/>
              <a:gd name="f2" fmla="val 16200000"/>
              <a:gd name="f3" fmla="val w"/>
              <a:gd name="f4" fmla="val h"/>
              <a:gd name="f5" fmla="val ss"/>
              <a:gd name="f6" fmla="val 0"/>
              <a:gd name="f7" fmla="+- 0 0 5400000"/>
              <a:gd name="f8" fmla="val 8438"/>
              <a:gd name="f9" fmla="abs f3"/>
              <a:gd name="f10" fmla="abs f4"/>
              <a:gd name="f11" fmla="abs f5"/>
              <a:gd name="f12" fmla="?: f9 f3 1"/>
              <a:gd name="f13" fmla="?: f10 f4 1"/>
              <a:gd name="f14" fmla="?: f11 f5 1"/>
              <a:gd name="f15" fmla="*/ f12 1 21600"/>
              <a:gd name="f16" fmla="*/ f13 1 21600"/>
              <a:gd name="f17" fmla="*/ 21600 f12 1"/>
              <a:gd name="f18" fmla="*/ 21600 f13 1"/>
              <a:gd name="f19" fmla="min f16 f15"/>
              <a:gd name="f20" fmla="*/ f17 1 f14"/>
              <a:gd name="f21" fmla="*/ f18 1 f14"/>
              <a:gd name="f22" fmla="val f20"/>
              <a:gd name="f23" fmla="val f21"/>
              <a:gd name="f24" fmla="*/ f6 f19 1"/>
              <a:gd name="f25" fmla="+- f23 0 f6"/>
              <a:gd name="f26" fmla="+- f22 0 f6"/>
              <a:gd name="f27" fmla="*/ f22 f19 1"/>
              <a:gd name="f28" fmla="*/ f23 f19 1"/>
              <a:gd name="f29" fmla="min f26 f25"/>
              <a:gd name="f30" fmla="*/ f29 f8 1"/>
              <a:gd name="f31" fmla="*/ f30 1 100000"/>
              <a:gd name="f32" fmla="+- f22 0 f31"/>
              <a:gd name="f33" fmla="+- f23 0 f31"/>
              <a:gd name="f34" fmla="*/ f31 70711 1"/>
              <a:gd name="f35" fmla="*/ f31 f19 1"/>
              <a:gd name="f36" fmla="*/ f34 1 100000"/>
              <a:gd name="f37" fmla="*/ f32 f19 1"/>
              <a:gd name="f38" fmla="*/ f33 f19 1"/>
              <a:gd name="f39" fmla="+- f22 0 f36"/>
              <a:gd name="f40" fmla="+- f23 0 f36"/>
              <a:gd name="f41" fmla="*/ f36 f19 1"/>
              <a:gd name="f42" fmla="*/ f39 f19 1"/>
              <a:gd name="f43" fmla="*/ f40 f19 1"/>
            </a:gdLst>
            <a:ahLst/>
            <a:cxnLst>
              <a:cxn ang="3cd4">
                <a:pos x="hc" y="t"/>
              </a:cxn>
              <a:cxn ang="0">
                <a:pos x="r" y="vc"/>
              </a:cxn>
              <a:cxn ang="cd4">
                <a:pos x="hc" y="b"/>
              </a:cxn>
              <a:cxn ang="cd2">
                <a:pos x="l" y="vc"/>
              </a:cxn>
            </a:cxnLst>
            <a:rect l="f41" t="f41" r="f42" b="f43"/>
            <a:pathLst>
              <a:path>
                <a:moveTo>
                  <a:pt x="f24" y="f35"/>
                </a:moveTo>
                <a:arcTo wR="f35" hR="f35" stAng="f1" swAng="f7"/>
                <a:lnTo>
                  <a:pt x="f37" y="f24"/>
                </a:lnTo>
                <a:arcTo wR="f35" hR="f35" stAng="f0" swAng="f7"/>
                <a:lnTo>
                  <a:pt x="f27" y="f38"/>
                </a:lnTo>
                <a:arcTo wR="f35" hR="f35" stAng="f2" swAng="f7"/>
                <a:lnTo>
                  <a:pt x="f35" y="f28"/>
                </a:lnTo>
                <a:arcTo wR="f35" hR="f35" stAng="f6" swAng="f7"/>
                <a:close/>
              </a:path>
            </a:pathLst>
          </a:custGeom>
          <a:noFill/>
          <a:ln w="9360">
            <a:solidFill>
              <a:srgbClr val="37302A">
                <a:alpha val="17000"/>
              </a:srgbClr>
            </a:solidFill>
            <a:prstDash val="solid"/>
            <a:miter/>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Microsoft YaHei" pitchFamily="2"/>
              <a:cs typeface="Mangal" pitchFamily="2"/>
            </a:endParaRPr>
          </a:p>
        </p:txBody>
      </p:sp>
      <p:sp>
        <p:nvSpPr>
          <p:cNvPr id="3" name="Title 1"/>
          <p:cNvSpPr txBox="1">
            <a:spLocks noGrp="1"/>
          </p:cNvSpPr>
          <p:nvPr>
            <p:ph type="title"/>
          </p:nvPr>
        </p:nvSpPr>
        <p:spPr>
          <a:xfrm>
            <a:off x="4952880" y="1676519"/>
            <a:ext cx="2819520" cy="599400"/>
          </a:xfrm>
        </p:spPr>
        <p:txBody>
          <a:bodyPr/>
          <a:lstStyle>
            <a:lvl1pPr>
              <a:defRPr sz="1700" b="1" spc="0"/>
            </a:lvl1pPr>
          </a:lstStyle>
          <a:p>
            <a:pPr lvl="0"/>
            <a:r>
              <a:rPr lang="en-US"/>
              <a:t>Click to edit Master title style</a:t>
            </a:r>
          </a:p>
        </p:txBody>
      </p:sp>
      <p:sp>
        <p:nvSpPr>
          <p:cNvPr id="4" name="Picture Placeholder 2"/>
          <p:cNvSpPr txBox="1">
            <a:spLocks noGrp="1"/>
          </p:cNvSpPr>
          <p:nvPr>
            <p:ph type="title" idx="4294967295"/>
          </p:nvPr>
        </p:nvSpPr>
        <p:spPr>
          <a:xfrm>
            <a:off x="1523880" y="1905120"/>
            <a:ext cx="2971800" cy="2971800"/>
          </a:xfrm>
          <a:solidFill>
            <a:srgbClr val="F2F2F2">
              <a:alpha val="35000"/>
            </a:srgbClr>
          </a:solidFill>
        </p:spPr>
        <p:txBody>
          <a:bodyPr anchor="t"/>
          <a:lstStyle>
            <a:lvl1pPr>
              <a:lnSpc>
                <a:spcPct val="150000"/>
              </a:lnSpc>
              <a:spcBef>
                <a:spcPts val="400"/>
              </a:spcBef>
              <a:defRPr sz="1800" spc="0">
                <a:solidFill>
                  <a:srgbClr val="37302A"/>
                </a:solidFill>
              </a:defRPr>
            </a:lvl1pPr>
          </a:lstStyle>
          <a:p>
            <a:pPr lvl="0"/>
            <a:r>
              <a:rPr lang="en-US"/>
              <a:t>Click icon to add picture</a:t>
            </a:r>
          </a:p>
        </p:txBody>
      </p:sp>
      <p:sp>
        <p:nvSpPr>
          <p:cNvPr id="5" name="Text Placeholder 3"/>
          <p:cNvSpPr txBox="1">
            <a:spLocks noGrp="1"/>
          </p:cNvSpPr>
          <p:nvPr>
            <p:ph type="body" idx="2"/>
          </p:nvPr>
        </p:nvSpPr>
        <p:spPr>
          <a:xfrm>
            <a:off x="4952880" y="2276999"/>
            <a:ext cx="2819520" cy="2875320"/>
          </a:xfrm>
        </p:spPr>
        <p:txBody>
          <a:bodyPr anchorCtr="1"/>
          <a:lstStyle>
            <a:lvl1pPr indent="0" algn="ctr">
              <a:spcBef>
                <a:spcPts val="300"/>
              </a:spcBef>
              <a:buNone/>
              <a:defRPr sz="14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9DA79957-35A1-4444-86E4-BF8D68B041A7}" type="datetime1">
              <a:rPr lang="en-GB"/>
              <a:pPr lvl="0"/>
              <a:t>2014/11/23</a:t>
            </a:fld>
            <a:endParaRPr lang="en-GB"/>
          </a:p>
        </p:txBody>
      </p:sp>
      <p:sp>
        <p:nvSpPr>
          <p:cNvPr id="7" name="Footer Placeholder 5"/>
          <p:cNvSpPr txBox="1">
            <a:spLocks noGrp="1"/>
          </p:cNvSpPr>
          <p:nvPr>
            <p:ph type="ftr" sz="quarter" idx="9"/>
          </p:nvPr>
        </p:nvSpPr>
        <p:spPr/>
        <p:txBody>
          <a:bodyPr/>
          <a:lstStyle>
            <a:lvl1pPr>
              <a:defRPr/>
            </a:lvl1pPr>
          </a:lstStyle>
          <a:p>
            <a:pPr lvl="0"/>
            <a:endParaRPr lang="en-GB"/>
          </a:p>
        </p:txBody>
      </p:sp>
      <p:sp>
        <p:nvSpPr>
          <p:cNvPr id="8" name="Slide Number Placeholder 6"/>
          <p:cNvSpPr txBox="1">
            <a:spLocks noGrp="1"/>
          </p:cNvSpPr>
          <p:nvPr>
            <p:ph type="sldNum" sz="quarter" idx="8"/>
          </p:nvPr>
        </p:nvSpPr>
        <p:spPr/>
        <p:txBody>
          <a:bodyPr/>
          <a:lstStyle>
            <a:lvl1pPr>
              <a:defRPr/>
            </a:lvl1pPr>
          </a:lstStyle>
          <a:p>
            <a:pPr lvl="0"/>
            <a:fld id="{69BCAD6E-BF9E-4F82-9707-23EDB9240FB6}" type="slidenum">
              <a:t>‹#›</a:t>
            </a:fld>
            <a:endParaRPr lang="en-GB"/>
          </a:p>
        </p:txBody>
      </p:sp>
    </p:spTree>
    <p:extLst>
      <p:ext uri="{BB962C8B-B14F-4D97-AF65-F5344CB8AC3E}">
        <p14:creationId xmlns:p14="http://schemas.microsoft.com/office/powerpoint/2010/main" val="2029799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FDDD1"/>
            </a:gs>
            <a:gs pos="100000">
              <a:srgbClr val="BCB9A7"/>
            </a:gs>
          </a:gsLst>
          <a:path path="circle">
            <a:fillToRect l="50000" t="100000" r="50000"/>
          </a:path>
        </a:gradFill>
        <a:effectLst/>
      </p:bgPr>
    </p:bg>
    <p:spTree>
      <p:nvGrpSpPr>
        <p:cNvPr id="1" name=""/>
        <p:cNvGrpSpPr/>
        <p:nvPr/>
      </p:nvGrpSpPr>
      <p:grpSpPr>
        <a:xfrm>
          <a:off x="0" y="0"/>
          <a:ext cx="0" cy="0"/>
          <a:chOff x="0" y="0"/>
          <a:chExt cx="0" cy="0"/>
        </a:xfrm>
      </p:grpSpPr>
      <p:pic>
        <p:nvPicPr>
          <p:cNvPr id="2" name="Picture 7" descr="window3.png"/>
          <p:cNvPicPr>
            <a:picLocks noChangeAspect="1"/>
          </p:cNvPicPr>
          <p:nvPr/>
        </p:nvPicPr>
        <p:blipFill>
          <a:blip r:embed="rId13"/>
          <a:stretch>
            <a:fillRect/>
          </a:stretch>
        </p:blipFill>
        <p:spPr>
          <a:xfrm>
            <a:off x="0" y="0"/>
            <a:ext cx="9144000" cy="6858000"/>
          </a:xfrm>
          <a:prstGeom prst="rect">
            <a:avLst/>
          </a:prstGeom>
          <a:noFill/>
          <a:ln>
            <a:noFill/>
          </a:ln>
        </p:spPr>
      </p:pic>
      <p:sp>
        <p:nvSpPr>
          <p:cNvPr id="3" name="Title Placeholder 1"/>
          <p:cNvSpPr txBox="1">
            <a:spLocks noGrp="1"/>
          </p:cNvSpPr>
          <p:nvPr>
            <p:ph type="title"/>
          </p:nvPr>
        </p:nvSpPr>
        <p:spPr>
          <a:xfrm>
            <a:off x="1371599" y="1295280"/>
            <a:ext cx="6400799" cy="685799"/>
          </a:xfrm>
          <a:prstGeom prst="rect">
            <a:avLst/>
          </a:prstGeom>
          <a:noFill/>
          <a:ln>
            <a:noFill/>
          </a:ln>
        </p:spPr>
        <p:txBody>
          <a:bodyPr wrap="square" lIns="91440" tIns="45720" rIns="91440" bIns="45720" anchor="b"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Master title style</a:t>
            </a:r>
          </a:p>
        </p:txBody>
      </p:sp>
      <p:sp>
        <p:nvSpPr>
          <p:cNvPr id="4" name="Text Placeholder 2"/>
          <p:cNvSpPr txBox="1">
            <a:spLocks noGrp="1"/>
          </p:cNvSpPr>
          <p:nvPr>
            <p:ph type="body" idx="1"/>
          </p:nvPr>
        </p:nvSpPr>
        <p:spPr>
          <a:xfrm>
            <a:off x="1371599" y="2057400"/>
            <a:ext cx="6400799" cy="342900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en-GB"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n-GB"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2"/>
          </p:nvPr>
        </p:nvSpPr>
        <p:spPr>
          <a:xfrm>
            <a:off x="304920" y="6356520"/>
            <a:ext cx="2133720" cy="36504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en-GB" sz="1100" b="0" i="0" u="none" strike="noStrike" kern="1200" spc="0" baseline="0">
                <a:solidFill>
                  <a:srgbClr val="C6BC9C"/>
                </a:solidFill>
                <a:latin typeface="Garamond" pitchFamily="18"/>
                <a:ea typeface="Arial Unicode MS" pitchFamily="2"/>
                <a:cs typeface="Tahoma" pitchFamily="2"/>
              </a:defRPr>
            </a:lvl1pPr>
          </a:lstStyle>
          <a:p>
            <a:pPr lvl="0"/>
            <a:fld id="{0A015343-12C3-46A3-921B-6FE4836BAC57}" type="datetime1">
              <a:rPr lang="en-GB"/>
              <a:pPr lvl="0"/>
              <a:t>2014/11/23</a:t>
            </a:fld>
            <a:endParaRPr lang="en-GB"/>
          </a:p>
        </p:txBody>
      </p:sp>
      <p:sp>
        <p:nvSpPr>
          <p:cNvPr id="6" name="Footer Placeholder 4"/>
          <p:cNvSpPr txBox="1">
            <a:spLocks noGrp="1"/>
          </p:cNvSpPr>
          <p:nvPr>
            <p:ph type="ftr" sz="quarter" idx="3"/>
          </p:nvPr>
        </p:nvSpPr>
        <p:spPr>
          <a:xfrm>
            <a:off x="2971800" y="6356520"/>
            <a:ext cx="3200400" cy="365040"/>
          </a:xfrm>
          <a:prstGeom prst="rect">
            <a:avLst/>
          </a:prstGeom>
          <a:noFill/>
          <a:ln>
            <a:noFill/>
          </a:ln>
        </p:spPr>
        <p:txBody>
          <a:bodyPr wrap="square" lIns="91440" tIns="45720" rIns="91440" bIns="45720" anchor="ctr" anchorCtr="1"/>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7" name="Slide Number Placeholder 5"/>
          <p:cNvSpPr txBox="1">
            <a:spLocks noGrp="1"/>
          </p:cNvSpPr>
          <p:nvPr>
            <p:ph type="sldNum" sz="quarter" idx="4"/>
          </p:nvPr>
        </p:nvSpPr>
        <p:spPr>
          <a:xfrm>
            <a:off x="6675119" y="6364080"/>
            <a:ext cx="21337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GB" sz="1200" b="1" i="0" u="none" strike="noStrike" kern="1200" spc="0" baseline="0">
                <a:solidFill>
                  <a:srgbClr val="C6BC9C"/>
                </a:solidFill>
                <a:latin typeface="Garamond" pitchFamily="18"/>
                <a:ea typeface="Arial Unicode MS" pitchFamily="2"/>
                <a:cs typeface="Tahoma" pitchFamily="2"/>
              </a:defRPr>
            </a:lvl1pPr>
          </a:lstStyle>
          <a:p>
            <a:pPr lvl="0"/>
            <a:fld id="{04E3502B-5029-4432-A675-712506D7ABC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rtl="0" hangingPunct="1">
        <a:lnSpc>
          <a:spcPct val="100000"/>
        </a:lnSpc>
        <a:spcBef>
          <a:spcPts val="0"/>
        </a:spcBef>
        <a:spcAft>
          <a:spcPts val="0"/>
        </a:spcAft>
        <a:buNone/>
        <a:tabLst/>
        <a:defRPr lang="en-US" sz="3600" b="0" i="0" u="none" strike="noStrike" kern="1200" spc="300" baseline="0">
          <a:ln>
            <a:noFill/>
          </a:ln>
          <a:solidFill>
            <a:srgbClr val="000000"/>
          </a:solidFill>
          <a:latin typeface="Garamond" pitchFamily="18"/>
          <a:ea typeface="Microsoft YaHei" pitchFamily="2"/>
          <a:cs typeface="Mangal" pitchFamily="2"/>
        </a:defRPr>
      </a:lvl1pPr>
    </p:titleStyle>
    <p:bodyStyle>
      <a:lvl1pPr marL="0" marR="0" lvl="0" indent="-274320" algn="l" rtl="0" hangingPunct="1">
        <a:lnSpc>
          <a:spcPct val="150000"/>
        </a:lnSpc>
        <a:spcBef>
          <a:spcPts val="400"/>
        </a:spcBef>
        <a:spcAft>
          <a:spcPts val="0"/>
        </a:spcAft>
        <a:buSzPct val="100000"/>
        <a:buFont typeface="Wingdings" pitchFamily="2"/>
        <a:buChar char="v"/>
        <a:tabLst/>
        <a:defRPr lang="en-US" sz="1800" b="0" i="0" u="none" strike="noStrike" kern="1200" spc="0" baseline="0">
          <a:solidFill>
            <a:srgbClr val="000000"/>
          </a:solidFill>
          <a:latin typeface="Garamond"/>
        </a:defRPr>
      </a:lvl1pPr>
      <a:lvl2pPr marL="743040" marR="0" lvl="1" indent="-228600" algn="l" rtl="0" hangingPunct="1">
        <a:lnSpc>
          <a:spcPct val="100000"/>
        </a:lnSpc>
        <a:spcBef>
          <a:spcPts val="400"/>
        </a:spcBef>
        <a:spcAft>
          <a:spcPts val="0"/>
        </a:spcAft>
        <a:buSzPct val="100000"/>
        <a:buFont typeface="Arial" pitchFamily="34"/>
        <a:buChar char="•"/>
        <a:tabLst/>
        <a:defRPr lang="en-US" sz="1600" b="0" i="0" u="none" strike="noStrike" kern="1200" spc="0" baseline="0">
          <a:solidFill>
            <a:srgbClr val="000000"/>
          </a:solidFill>
          <a:latin typeface="Garamond"/>
        </a:defRPr>
      </a:lvl2pPr>
      <a:lvl3pPr marL="1143000" marR="0" lvl="2" indent="-228600" algn="l" rtl="0" hangingPunct="1">
        <a:lnSpc>
          <a:spcPct val="100000"/>
        </a:lnSpc>
        <a:spcBef>
          <a:spcPts val="300"/>
        </a:spcBef>
        <a:spcAft>
          <a:spcPts val="0"/>
        </a:spcAft>
        <a:buSzPct val="100000"/>
        <a:buFont typeface="Arial" pitchFamily="34"/>
        <a:buChar char="•"/>
        <a:tabLst/>
        <a:defRPr lang="en-US" sz="1400" b="0" i="0" u="none" strike="noStrike" kern="1200" spc="0" baseline="0">
          <a:solidFill>
            <a:srgbClr val="000000"/>
          </a:solidFill>
          <a:latin typeface="Garamond"/>
        </a:defRPr>
      </a:lvl3pPr>
      <a:lvl4pPr marL="1600200" marR="0" lvl="3" indent="-228600" algn="l" rtl="0" hangingPunct="1">
        <a:lnSpc>
          <a:spcPct val="100000"/>
        </a:lnSpc>
        <a:spcBef>
          <a:spcPts val="300"/>
        </a:spcBef>
        <a:spcAft>
          <a:spcPts val="0"/>
        </a:spcAft>
        <a:buSzPct val="100000"/>
        <a:buFont typeface="Arial" pitchFamily="34"/>
        <a:buChar char="•"/>
        <a:tabLst/>
        <a:defRPr lang="en-US" sz="1400" b="0" i="0" u="none" strike="noStrike" kern="1200" spc="0" baseline="0">
          <a:solidFill>
            <a:srgbClr val="000000"/>
          </a:solidFill>
          <a:latin typeface="Garamond"/>
        </a:defRPr>
      </a:lvl4pPr>
      <a:lvl5pPr marL="2057400" marR="0" lvl="4" indent="-228600" algn="l" rtl="0" hangingPunct="1">
        <a:lnSpc>
          <a:spcPct val="100000"/>
        </a:lnSpc>
        <a:spcBef>
          <a:spcPts val="300"/>
        </a:spcBef>
        <a:spcAft>
          <a:spcPts val="0"/>
        </a:spcAft>
        <a:buSzPct val="100000"/>
        <a:buFont typeface="Arial" pitchFamily="34"/>
        <a:buChar char="•"/>
        <a:tabLst/>
        <a:defRPr lang="en-US" sz="1400" b="0" i="0" u="none" strike="noStrike" kern="1200" spc="0" baseline="0">
          <a:solidFill>
            <a:srgbClr val="000000"/>
          </a:solidFill>
          <a:latin typeface="Garamond"/>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raywood-ce.eschool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ruthmiskin.co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3"/>
          <p:cNvSpPr/>
          <p:nvPr/>
        </p:nvSpPr>
        <p:spPr>
          <a:xfrm>
            <a:off x="1259639" y="908640"/>
            <a:ext cx="6552719" cy="4967640"/>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en-US" sz="8000" b="1" i="0" u="none" strike="noStrike" kern="1200" spc="51" baseline="0">
                <a:ln>
                  <a:noFill/>
                </a:ln>
                <a:solidFill>
                  <a:srgbClr val="FF0000"/>
                </a:solidFill>
                <a:effectLst>
                  <a:outerShdw dist="17961" dir="2700000">
                    <a:scrgbClr r="0" g="0" b="0"/>
                  </a:outerShdw>
                </a:effectLst>
                <a:latin typeface="Garamond" pitchFamily="18"/>
                <a:ea typeface="Microsoft YaHei" pitchFamily="2"/>
                <a:cs typeface="Mangal" pitchFamily="2"/>
              </a:rPr>
              <a:t>Welcome</a:t>
            </a:r>
          </a:p>
          <a:p>
            <a:pPr marL="0" marR="0" lvl="0" indent="0" algn="ctr" rtl="0" hangingPunct="1">
              <a:lnSpc>
                <a:spcPct val="100000"/>
              </a:lnSpc>
              <a:spcBef>
                <a:spcPts val="0"/>
              </a:spcBef>
              <a:spcAft>
                <a:spcPts val="0"/>
              </a:spcAft>
              <a:buNone/>
              <a:tabLst/>
            </a:pPr>
            <a:r>
              <a:rPr lang="en-US" sz="8000" b="1" i="0" u="none" strike="noStrike" kern="1200" spc="51" baseline="0">
                <a:ln>
                  <a:noFill/>
                </a:ln>
                <a:solidFill>
                  <a:srgbClr val="FF0000"/>
                </a:solidFill>
                <a:effectLst>
                  <a:outerShdw dist="17961" dir="2700000">
                    <a:scrgbClr r="0" g="0" b="0"/>
                  </a:outerShdw>
                </a:effectLst>
                <a:latin typeface="Garamond" pitchFamily="18"/>
                <a:ea typeface="Microsoft YaHei" pitchFamily="2"/>
                <a:cs typeface="Mangal" pitchFamily="2"/>
              </a:rPr>
              <a:t>to</a:t>
            </a:r>
          </a:p>
          <a:p>
            <a:pPr marL="0" marR="0" lvl="0" indent="0" algn="ctr" rtl="0" hangingPunct="1">
              <a:lnSpc>
                <a:spcPct val="100000"/>
              </a:lnSpc>
              <a:spcBef>
                <a:spcPts val="0"/>
              </a:spcBef>
              <a:spcAft>
                <a:spcPts val="0"/>
              </a:spcAft>
              <a:buNone/>
              <a:tabLst/>
            </a:pPr>
            <a:r>
              <a:rPr lang="en-US" sz="8000" b="1" i="0" u="none" strike="noStrike" kern="1200" spc="51" baseline="0">
                <a:ln>
                  <a:noFill/>
                </a:ln>
                <a:solidFill>
                  <a:srgbClr val="FF0000"/>
                </a:solidFill>
                <a:effectLst>
                  <a:outerShdw dist="17961" dir="2700000">
                    <a:scrgbClr r="0" g="0" b="0"/>
                  </a:outerShdw>
                </a:effectLst>
                <a:latin typeface="Garamond" pitchFamily="18"/>
                <a:ea typeface="Microsoft YaHei" pitchFamily="2"/>
                <a:cs typeface="Mangal" pitchFamily="2"/>
              </a:rPr>
              <a:t>Year 1</a:t>
            </a:r>
          </a:p>
          <a:p>
            <a:pPr marL="0" marR="0" lvl="0" indent="0" algn="ctr" rtl="0" hangingPunct="1">
              <a:lnSpc>
                <a:spcPct val="100000"/>
              </a:lnSpc>
              <a:spcBef>
                <a:spcPts val="0"/>
              </a:spcBef>
              <a:spcAft>
                <a:spcPts val="0"/>
              </a:spcAft>
              <a:buNone/>
              <a:tabLst/>
            </a:pPr>
            <a:r>
              <a:rPr lang="en-US" sz="8000" b="1" i="0" u="none" strike="noStrike" kern="1200" spc="51" baseline="0">
                <a:ln>
                  <a:noFill/>
                </a:ln>
                <a:solidFill>
                  <a:srgbClr val="FF0000"/>
                </a:solidFill>
                <a:effectLst>
                  <a:outerShdw dist="17961" dir="2700000">
                    <a:scrgbClr r="0" g="0" b="0"/>
                  </a:outerShdw>
                </a:effectLst>
                <a:latin typeface="Garamond" pitchFamily="18"/>
                <a:ea typeface="Microsoft YaHei" pitchFamily="2"/>
                <a:cs typeface="Mangal" pitchFamily="2"/>
              </a:rPr>
              <a:t>Class Meeting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3320" y="-459360"/>
            <a:ext cx="9144000" cy="65527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79640" y="188640"/>
            <a:ext cx="8713080" cy="6453359"/>
          </a:xfrm>
        </p:spPr>
        <p:txBody>
          <a:bodyPr lIns="91440" tIns="45720" rIns="91440" bIns="45720"/>
          <a:lstStyle>
            <a:defPPr marL="432000" lvl="0" indent="-324000">
              <a:spcBef>
                <a:spcPts val="0"/>
              </a:spcBef>
              <a:spcAft>
                <a:spcPts val="1417"/>
              </a:spcAft>
              <a:buSzPct val="45000"/>
              <a:buFont typeface="StarSymbol"/>
              <a:buNone/>
              <a:defRPr lang="en-GB"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n-GB"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Mangal" pitchFamily="2"/>
              </a:defRPr>
            </a:lvl9pPr>
          </a:lstStyle>
          <a:p>
            <a:pPr marL="285840" lvl="0" indent="-285840" hangingPunct="1">
              <a:spcBef>
                <a:spcPts val="901"/>
              </a:spcBef>
              <a:spcAft>
                <a:spcPts val="0"/>
              </a:spcAft>
              <a:buSzPct val="100000"/>
              <a:buFont typeface="Wingdings" pitchFamily="2"/>
              <a:buChar char="v"/>
            </a:pPr>
            <a:r>
              <a:rPr lang="en-GB" sz="3600">
                <a:solidFill>
                  <a:srgbClr val="FF0000"/>
                </a:solidFill>
                <a:latin typeface="Garamond"/>
              </a:rPr>
              <a:t>Reading (record book)- </a:t>
            </a:r>
            <a:r>
              <a:rPr lang="en-GB" sz="2000">
                <a:solidFill>
                  <a:srgbClr val="FF0000"/>
                </a:solidFill>
                <a:latin typeface="Garamond"/>
              </a:rPr>
              <a:t>Please sign your child’s record book when they have read.  Bug club or a home book, if they have completed their school one, is also fine.  All record books are checked on a Monday and if your child has read 5/7 days a sticker is added to their book mark, which is displayed on the classroom wall.  When your child has received eight stickers they are nominated to Mrs Calvert for a reading award (A brand new book chosen from a special shelf in her office)</a:t>
            </a:r>
          </a:p>
          <a:p>
            <a:pPr marL="285840" lvl="0" indent="-285840" hangingPunct="1">
              <a:spcBef>
                <a:spcPts val="901"/>
              </a:spcBef>
              <a:spcAft>
                <a:spcPts val="0"/>
              </a:spcAft>
              <a:buSzPct val="100000"/>
              <a:buFont typeface="Wingdings" pitchFamily="2"/>
              <a:buChar char="v"/>
            </a:pPr>
            <a:endParaRPr lang="en-GB" sz="2000">
              <a:solidFill>
                <a:srgbClr val="FF0000"/>
              </a:solidFill>
              <a:latin typeface="Garamond"/>
            </a:endParaRPr>
          </a:p>
          <a:p>
            <a:pPr marL="285840" lvl="0" indent="-285840" hangingPunct="1">
              <a:spcBef>
                <a:spcPts val="901"/>
              </a:spcBef>
              <a:spcAft>
                <a:spcPts val="0"/>
              </a:spcAft>
              <a:buSzPct val="100000"/>
              <a:buFont typeface="Wingdings" pitchFamily="2"/>
              <a:buChar char="v"/>
            </a:pPr>
            <a:r>
              <a:rPr lang="en-GB" sz="3600">
                <a:solidFill>
                  <a:srgbClr val="FF0000"/>
                </a:solidFill>
                <a:latin typeface="Garamond"/>
              </a:rPr>
              <a:t>Changing books – </a:t>
            </a:r>
            <a:r>
              <a:rPr lang="en-GB" sz="2000">
                <a:solidFill>
                  <a:srgbClr val="FF0000"/>
                </a:solidFill>
                <a:latin typeface="Garamond"/>
              </a:rPr>
              <a:t>Please remind your child to put their book in the ‘Books to be changed’ tray that is in the dining room.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name="Slide4">
    <p:spTree>
      <p:nvGrpSpPr>
        <p:cNvPr id="1" name=""/>
        <p:cNvGrpSpPr/>
        <p:nvPr/>
      </p:nvGrpSpPr>
      <p:grpSpPr>
        <a:xfrm>
          <a:off x="0" y="0"/>
          <a:ext cx="0" cy="0"/>
          <a:chOff x="0" y="0"/>
          <a:chExt cx="0" cy="0"/>
        </a:xfrm>
      </p:grpSpPr>
      <p:sp>
        <p:nvSpPr>
          <p:cNvPr id="2" name="Rectangle 3"/>
          <p:cNvSpPr/>
          <p:nvPr/>
        </p:nvSpPr>
        <p:spPr>
          <a:xfrm>
            <a:off x="251640" y="197280"/>
            <a:ext cx="8713080" cy="6036268"/>
          </a:xfrm>
          <a:prstGeom prst="rect">
            <a:avLst/>
          </a:prstGeom>
          <a:noFill/>
          <a:ln>
            <a:noFill/>
            <a:prstDash val="solid"/>
          </a:ln>
        </p:spPr>
        <p:txBody>
          <a:bodyPr vert="horz" wrap="square" lIns="91440" tIns="45720" rIns="91440" bIns="45720" anchor="t" anchorCtr="0" compatLnSpc="0">
            <a:spAutoFit/>
          </a:bodyPr>
          <a:lstStyle/>
          <a:p>
            <a:pPr marL="285840" marR="0" lvl="0" indent="-285840" algn="l" rtl="0" hangingPunct="1">
              <a:lnSpc>
                <a:spcPct val="150000"/>
              </a:lnSpc>
              <a:spcBef>
                <a:spcPts val="901"/>
              </a:spcBef>
              <a:spcAft>
                <a:spcPts val="0"/>
              </a:spcAft>
              <a:buSzPct val="100000"/>
              <a:buFont typeface="Wingdings" pitchFamily="2"/>
              <a:buChar char="v"/>
              <a:tabLst/>
              <a:defRPr>
                <a:solidFill>
                  <a:srgbClr val="FF0000"/>
                </a:solidFill>
              </a:defRPr>
            </a:pPr>
            <a:r>
              <a:rPr lang="en-GB" sz="3600" b="0" i="0" u="none" strike="noStrike" kern="1200" spc="0" baseline="0" dirty="0">
                <a:ln>
                  <a:noFill/>
                </a:ln>
                <a:solidFill>
                  <a:srgbClr val="FF0000"/>
                </a:solidFill>
                <a:latin typeface="Garamond" pitchFamily="18"/>
                <a:ea typeface="Microsoft YaHei" pitchFamily="2"/>
                <a:cs typeface="Mangal" pitchFamily="2"/>
              </a:rPr>
              <a:t>Testing reading levels - </a:t>
            </a:r>
            <a:r>
              <a:rPr lang="en-GB" sz="2000" b="0" i="0" u="none" strike="noStrike" kern="1200" spc="0" baseline="0" dirty="0">
                <a:ln>
                  <a:noFill/>
                </a:ln>
                <a:solidFill>
                  <a:srgbClr val="FF0000"/>
                </a:solidFill>
                <a:latin typeface="Garamond" pitchFamily="18"/>
                <a:ea typeface="Microsoft YaHei" pitchFamily="2"/>
                <a:cs typeface="Mangal" pitchFamily="2"/>
              </a:rPr>
              <a:t>Each term we will periodically re-test your child.  In order to move up a level your child must be confidently fluent and able to answer questions about the text.  Also please encourage your child to add expression in their reading by focusing on the punctuation.</a:t>
            </a:r>
          </a:p>
          <a:p>
            <a:pPr marL="285840" marR="0" lvl="0" indent="-285840" algn="l" rtl="0" hangingPunct="1">
              <a:lnSpc>
                <a:spcPct val="150000"/>
              </a:lnSpc>
              <a:spcBef>
                <a:spcPts val="901"/>
              </a:spcBef>
              <a:spcAft>
                <a:spcPts val="0"/>
              </a:spcAft>
              <a:buSzPct val="100000"/>
              <a:buFont typeface="Wingdings" pitchFamily="2"/>
              <a:buChar char="v"/>
              <a:tabLst/>
              <a:defRPr>
                <a:solidFill>
                  <a:srgbClr val="FF0000"/>
                </a:solidFill>
              </a:defRPr>
            </a:pPr>
            <a:r>
              <a:rPr lang="en-GB" sz="3600" b="0" i="0" u="none" strike="noStrike" kern="1200" spc="0" baseline="0" dirty="0">
                <a:ln>
                  <a:noFill/>
                </a:ln>
                <a:solidFill>
                  <a:srgbClr val="FF0000"/>
                </a:solidFill>
                <a:latin typeface="Garamond" pitchFamily="18"/>
                <a:ea typeface="Microsoft YaHei" pitchFamily="2"/>
                <a:cs typeface="Mangal" pitchFamily="2"/>
              </a:rPr>
              <a:t>Homework -</a:t>
            </a:r>
            <a:r>
              <a:rPr lang="en-GB" sz="2000" b="0" i="0" u="none" strike="noStrike" kern="1200" spc="0" baseline="0" dirty="0">
                <a:ln>
                  <a:noFill/>
                </a:ln>
                <a:solidFill>
                  <a:srgbClr val="FF0000"/>
                </a:solidFill>
                <a:latin typeface="Garamond" pitchFamily="18"/>
                <a:ea typeface="Microsoft YaHei" pitchFamily="2"/>
                <a:cs typeface="Mangal" pitchFamily="2"/>
              </a:rPr>
              <a:t> Electronic (Bug Club and Math- ICT games)</a:t>
            </a:r>
          </a:p>
          <a:p>
            <a:pPr marL="0" marR="0" lvl="0" indent="0" algn="l" rtl="0" hangingPunct="1">
              <a:lnSpc>
                <a:spcPct val="150000"/>
              </a:lnSpc>
              <a:spcBef>
                <a:spcPts val="901"/>
              </a:spcBef>
              <a:spcAft>
                <a:spcPts val="0"/>
              </a:spcAft>
              <a:buNone/>
              <a:tabLst/>
              <a:defRPr>
                <a:solidFill>
                  <a:srgbClr val="FF0000"/>
                </a:solidFill>
              </a:defRPr>
            </a:pPr>
            <a:r>
              <a:rPr lang="en-GB" sz="2000" b="0" i="0" u="none" strike="noStrike" kern="0" spc="0" baseline="0" dirty="0">
                <a:ln>
                  <a:noFill/>
                </a:ln>
                <a:solidFill>
                  <a:srgbClr val="FF0000"/>
                </a:solidFill>
                <a:latin typeface="Garamond" pitchFamily="18"/>
                <a:ea typeface="Microsoft YaHei" pitchFamily="2"/>
                <a:cs typeface="Mangal" pitchFamily="2"/>
              </a:rPr>
              <a:t>			</a:t>
            </a:r>
            <a:r>
              <a:rPr lang="en-GB" sz="2000" b="0" i="0" u="none" strike="noStrike" kern="0" spc="0" baseline="0" dirty="0" err="1">
                <a:ln>
                  <a:noFill/>
                </a:ln>
                <a:solidFill>
                  <a:srgbClr val="FF0000"/>
                </a:solidFill>
                <a:latin typeface="Garamond" pitchFamily="18"/>
                <a:ea typeface="Microsoft YaHei" pitchFamily="2"/>
                <a:cs typeface="Mangal" pitchFamily="2"/>
              </a:rPr>
              <a:t>BrainBuster</a:t>
            </a:r>
            <a:r>
              <a:rPr lang="en-GB" sz="2000" b="0" i="0" u="none" strike="noStrike" kern="0" spc="0" baseline="0" dirty="0">
                <a:ln>
                  <a:noFill/>
                </a:ln>
                <a:solidFill>
                  <a:srgbClr val="FF0000"/>
                </a:solidFill>
                <a:latin typeface="Garamond" pitchFamily="18"/>
                <a:ea typeface="Microsoft YaHei" pitchFamily="2"/>
                <a:cs typeface="Mangal" pitchFamily="2"/>
              </a:rPr>
              <a:t> and Mental Maths</a:t>
            </a:r>
          </a:p>
          <a:p>
            <a:pPr marL="0" marR="0" lvl="0" indent="0" algn="l" rtl="0" hangingPunct="1">
              <a:lnSpc>
                <a:spcPct val="150000"/>
              </a:lnSpc>
              <a:spcBef>
                <a:spcPts val="901"/>
              </a:spcBef>
              <a:spcAft>
                <a:spcPts val="0"/>
              </a:spcAft>
              <a:buNone/>
              <a:tabLst/>
              <a:defRPr>
                <a:solidFill>
                  <a:srgbClr val="FF0000"/>
                </a:solidFill>
              </a:defRPr>
            </a:pPr>
            <a:r>
              <a:rPr lang="en-GB" sz="2000" b="0" i="0" u="none" strike="noStrike" kern="1200" spc="0" baseline="0" dirty="0">
                <a:ln>
                  <a:noFill/>
                </a:ln>
                <a:solidFill>
                  <a:srgbClr val="FF0000"/>
                </a:solidFill>
                <a:latin typeface="Garamond" pitchFamily="18"/>
                <a:ea typeface="Microsoft YaHei" pitchFamily="2"/>
                <a:cs typeface="Mangal" pitchFamily="2"/>
              </a:rPr>
              <a:t>			</a:t>
            </a:r>
            <a:r>
              <a:rPr lang="en-GB" sz="2000" b="1" i="0" u="none" strike="noStrike" kern="1200" spc="0" baseline="0" dirty="0">
                <a:ln>
                  <a:noFill/>
                </a:ln>
                <a:solidFill>
                  <a:srgbClr val="FF0000"/>
                </a:solidFill>
                <a:latin typeface="Garamond" pitchFamily="18"/>
                <a:ea typeface="Microsoft YaHei" pitchFamily="2"/>
                <a:cs typeface="Mangal" pitchFamily="2"/>
              </a:rPr>
              <a:t>(</a:t>
            </a:r>
            <a:r>
              <a:rPr lang="en-GB" sz="2000" b="0" i="0" u="none" strike="noStrike" kern="1200" spc="0" baseline="0" dirty="0">
                <a:ln>
                  <a:noFill/>
                </a:ln>
                <a:solidFill>
                  <a:srgbClr val="FF0000"/>
                </a:solidFill>
                <a:latin typeface="Garamond" pitchFamily="18"/>
                <a:ea typeface="Microsoft YaHei" pitchFamily="2"/>
                <a:cs typeface="Mangal" pitchFamily="2"/>
              </a:rPr>
              <a:t>Date to be handed in will be sent by email and posted on 			year </a:t>
            </a:r>
            <a:r>
              <a:rPr lang="en-GB" sz="2000" dirty="0" smtClean="0">
                <a:solidFill>
                  <a:srgbClr val="FF0000"/>
                </a:solidFill>
                <a:latin typeface="Garamond" pitchFamily="18"/>
                <a:ea typeface="Microsoft YaHei" pitchFamily="2"/>
                <a:cs typeface="Mangal" pitchFamily="2"/>
              </a:rPr>
              <a:t>1 </a:t>
            </a:r>
            <a:r>
              <a:rPr lang="en-GB" sz="2000" b="0" i="0" u="none" strike="noStrike" kern="1200" spc="0" baseline="0" dirty="0" smtClean="0">
                <a:ln>
                  <a:noFill/>
                </a:ln>
                <a:solidFill>
                  <a:srgbClr val="FF0000"/>
                </a:solidFill>
                <a:latin typeface="Garamond" pitchFamily="18"/>
                <a:ea typeface="Microsoft YaHei" pitchFamily="2"/>
                <a:cs typeface="Mangal" pitchFamily="2"/>
              </a:rPr>
              <a:t>board</a:t>
            </a:r>
            <a:r>
              <a:rPr lang="en-GB" sz="2000" b="0" i="0" u="none" strike="noStrike" kern="1200" spc="0" baseline="0" dirty="0">
                <a:ln>
                  <a:noFill/>
                </a:ln>
                <a:solidFill>
                  <a:srgbClr val="FF0000"/>
                </a:solidFill>
                <a:latin typeface="Garamond" pitchFamily="18"/>
                <a:ea typeface="Microsoft YaHei" pitchFamily="2"/>
                <a:cs typeface="Mangal" pitchFamily="2"/>
              </a:rPr>
              <a:t>.</a:t>
            </a:r>
            <a:r>
              <a:rPr lang="en-GB" sz="2000" b="1" i="0" u="none" strike="noStrike" kern="1200" spc="0" baseline="0" dirty="0">
                <a:ln>
                  <a:noFill/>
                </a:ln>
                <a:solidFill>
                  <a:srgbClr val="FF0000"/>
                </a:solidFill>
                <a:latin typeface="Garamond" pitchFamily="18"/>
                <a:ea typeface="Microsoft YaHei" pitchFamily="2"/>
                <a:cs typeface="Mangal" pitchFamily="2"/>
              </a:rPr>
              <a:t>)</a:t>
            </a:r>
          </a:p>
          <a:p>
            <a:pPr marL="0" marR="0" lvl="0" indent="0" algn="l" rtl="0" hangingPunct="1">
              <a:lnSpc>
                <a:spcPct val="150000"/>
              </a:lnSpc>
              <a:spcBef>
                <a:spcPts val="901"/>
              </a:spcBef>
              <a:spcAft>
                <a:spcPts val="0"/>
              </a:spcAft>
              <a:buNone/>
              <a:tabLst/>
              <a:defRPr>
                <a:solidFill>
                  <a:srgbClr val="FF0000"/>
                </a:solidFill>
              </a:defRPr>
            </a:pPr>
            <a:r>
              <a:rPr lang="en-GB" sz="2000" b="0" i="0" u="none" strike="noStrike" kern="0" spc="0" baseline="0" dirty="0">
                <a:ln>
                  <a:noFill/>
                </a:ln>
                <a:solidFill>
                  <a:srgbClr val="FF0000"/>
                </a:solidFill>
                <a:latin typeface="Garamond" pitchFamily="18"/>
                <a:ea typeface="Microsoft YaHei" pitchFamily="2"/>
                <a:cs typeface="Mangal" pitchFamily="2"/>
              </a:rPr>
              <a:t>			Spellings on a weekly basis, set by group teacher</a:t>
            </a:r>
          </a:p>
          <a:p>
            <a:pPr marL="285840" marR="0" lvl="0" indent="-285840" algn="l" rtl="0" hangingPunct="1">
              <a:lnSpc>
                <a:spcPct val="150000"/>
              </a:lnSpc>
              <a:spcBef>
                <a:spcPts val="901"/>
              </a:spcBef>
              <a:spcAft>
                <a:spcPts val="0"/>
              </a:spcAft>
              <a:buSzPct val="100000"/>
              <a:buFont typeface="Wingdings" pitchFamily="2"/>
              <a:buChar char="v"/>
              <a:tabLst/>
              <a:defRPr>
                <a:solidFill>
                  <a:srgbClr val="FF0000"/>
                </a:solidFill>
              </a:defRPr>
            </a:pPr>
            <a:r>
              <a:rPr lang="en-GB" sz="3600" b="0" i="0" u="none" strike="noStrike" kern="1200" spc="0" baseline="0" dirty="0">
                <a:ln>
                  <a:noFill/>
                </a:ln>
                <a:solidFill>
                  <a:srgbClr val="FF0000"/>
                </a:solidFill>
                <a:latin typeface="Garamond" pitchFamily="18"/>
                <a:ea typeface="Microsoft YaHei" pitchFamily="2"/>
                <a:cs typeface="Mangal" pitchFamily="2"/>
              </a:rPr>
              <a:t>Class Talks- 'Show and tell' every Friday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name="Slide6">
    <p:spTree>
      <p:nvGrpSpPr>
        <p:cNvPr id="1" name=""/>
        <p:cNvGrpSpPr/>
        <p:nvPr/>
      </p:nvGrpSpPr>
      <p:grpSpPr>
        <a:xfrm>
          <a:off x="0" y="0"/>
          <a:ext cx="0" cy="0"/>
          <a:chOff x="0" y="0"/>
          <a:chExt cx="0" cy="0"/>
        </a:xfrm>
      </p:grpSpPr>
      <p:sp>
        <p:nvSpPr>
          <p:cNvPr id="2" name="TextBox 4"/>
          <p:cNvSpPr txBox="1"/>
          <p:nvPr/>
        </p:nvSpPr>
        <p:spPr>
          <a:xfrm>
            <a:off x="0" y="0"/>
            <a:ext cx="9144000" cy="5946949"/>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a:solidFill>
                  <a:srgbClr val="FF0000"/>
                </a:solidFill>
              </a:defRPr>
            </a:pPr>
            <a:r>
              <a:rPr lang="en-GB" sz="2200" dirty="0" smtClean="0">
                <a:solidFill>
                  <a:srgbClr val="FF0000"/>
                </a:solidFill>
                <a:latin typeface="Calibri" pitchFamily="18"/>
                <a:ea typeface="Microsoft YaHei" pitchFamily="2"/>
                <a:cs typeface="Mangal" pitchFamily="2"/>
              </a:rPr>
              <a:t>S</a:t>
            </a:r>
            <a:r>
              <a:rPr lang="en-GB" sz="2200" b="0" i="0" u="none" strike="noStrike" kern="1200" spc="0" baseline="0" dirty="0" smtClean="0">
                <a:ln>
                  <a:noFill/>
                </a:ln>
                <a:solidFill>
                  <a:srgbClr val="FF0000"/>
                </a:solidFill>
                <a:latin typeface="Calibri" pitchFamily="18"/>
                <a:ea typeface="Microsoft YaHei" pitchFamily="2"/>
                <a:cs typeface="Mangal" pitchFamily="2"/>
              </a:rPr>
              <a:t>peaking </a:t>
            </a:r>
            <a:r>
              <a:rPr lang="en-GB" sz="2200" b="0" i="0" u="none" strike="noStrike" kern="1200" spc="0" baseline="0" dirty="0">
                <a:ln>
                  <a:noFill/>
                </a:ln>
                <a:solidFill>
                  <a:srgbClr val="FF0000"/>
                </a:solidFill>
                <a:latin typeface="Calibri" pitchFamily="18"/>
                <a:ea typeface="Microsoft YaHei" pitchFamily="2"/>
                <a:cs typeface="Mangal" pitchFamily="2"/>
              </a:rPr>
              <a:t>and </a:t>
            </a:r>
            <a:r>
              <a:rPr lang="en-GB" sz="2200" dirty="0" smtClean="0">
                <a:solidFill>
                  <a:srgbClr val="FF0000"/>
                </a:solidFill>
                <a:latin typeface="Calibri" pitchFamily="18"/>
                <a:ea typeface="Microsoft YaHei" pitchFamily="2"/>
                <a:cs typeface="Mangal" pitchFamily="2"/>
              </a:rPr>
              <a:t>l</a:t>
            </a:r>
            <a:r>
              <a:rPr lang="en-GB" sz="2200" b="0" i="0" u="none" strike="noStrike" kern="1200" spc="0" baseline="0" dirty="0" smtClean="0">
                <a:ln>
                  <a:noFill/>
                </a:ln>
                <a:solidFill>
                  <a:srgbClr val="FF0000"/>
                </a:solidFill>
                <a:latin typeface="Calibri" pitchFamily="18"/>
                <a:ea typeface="Microsoft YaHei" pitchFamily="2"/>
                <a:cs typeface="Mangal" pitchFamily="2"/>
              </a:rPr>
              <a:t>istening is a </a:t>
            </a:r>
            <a:r>
              <a:rPr lang="en-GB" sz="2200" b="0" i="0" u="none" strike="noStrike" kern="1200" spc="0" baseline="0" dirty="0">
                <a:ln>
                  <a:noFill/>
                </a:ln>
                <a:solidFill>
                  <a:srgbClr val="FF0000"/>
                </a:solidFill>
                <a:latin typeface="Calibri" pitchFamily="18"/>
                <a:ea typeface="Microsoft YaHei" pitchFamily="2"/>
                <a:cs typeface="Mangal" pitchFamily="2"/>
              </a:rPr>
              <a:t>very important part of our Literacy curriculum.  As part of our Speaking and </a:t>
            </a:r>
            <a:r>
              <a:rPr lang="en-GB" sz="2200" b="0" i="0" u="none" strike="noStrike" kern="1200" spc="0" baseline="0" dirty="0" smtClean="0">
                <a:ln>
                  <a:noFill/>
                </a:ln>
                <a:solidFill>
                  <a:srgbClr val="FF0000"/>
                </a:solidFill>
                <a:latin typeface="Calibri" pitchFamily="18"/>
                <a:ea typeface="Microsoft YaHei" pitchFamily="2"/>
                <a:cs typeface="Mangal" pitchFamily="2"/>
              </a:rPr>
              <a:t>listening </a:t>
            </a:r>
            <a:r>
              <a:rPr lang="en-GB" sz="2200" b="0" i="0" u="none" strike="noStrike" kern="1200" spc="0" baseline="0" dirty="0">
                <a:ln>
                  <a:noFill/>
                </a:ln>
                <a:solidFill>
                  <a:srgbClr val="FF0000"/>
                </a:solidFill>
                <a:latin typeface="Calibri" pitchFamily="18"/>
                <a:ea typeface="Microsoft YaHei" pitchFamily="2"/>
                <a:cs typeface="Mangal" pitchFamily="2"/>
              </a:rPr>
              <a:t>curriculum, each child throughout the year will be asked to prepare a little talk or </a:t>
            </a:r>
            <a:r>
              <a:rPr lang="en-GB" sz="2200" b="0" i="0" u="none" strike="noStrike" kern="1200" spc="0" baseline="0" dirty="0" smtClean="0">
                <a:ln>
                  <a:noFill/>
                </a:ln>
                <a:solidFill>
                  <a:srgbClr val="FF0000"/>
                </a:solidFill>
                <a:latin typeface="Calibri" pitchFamily="18"/>
                <a:ea typeface="Microsoft YaHei" pitchFamily="2"/>
                <a:cs typeface="Mangal" pitchFamily="2"/>
              </a:rPr>
              <a:t>‘Show </a:t>
            </a:r>
            <a:r>
              <a:rPr lang="en-GB" sz="2200" b="0" i="0" u="none" strike="noStrike" kern="1200" spc="0" baseline="0" dirty="0">
                <a:ln>
                  <a:noFill/>
                </a:ln>
                <a:solidFill>
                  <a:srgbClr val="FF0000"/>
                </a:solidFill>
                <a:latin typeface="Calibri" pitchFamily="18"/>
                <a:ea typeface="Microsoft YaHei" pitchFamily="2"/>
                <a:cs typeface="Mangal" pitchFamily="2"/>
              </a:rPr>
              <a:t>and </a:t>
            </a:r>
            <a:r>
              <a:rPr lang="en-GB" sz="2200" b="0" i="0" u="none" strike="noStrike" kern="1200" spc="0" baseline="0" dirty="0" smtClean="0">
                <a:ln>
                  <a:noFill/>
                </a:ln>
                <a:solidFill>
                  <a:srgbClr val="FF0000"/>
                </a:solidFill>
                <a:latin typeface="Calibri" pitchFamily="18"/>
                <a:ea typeface="Microsoft YaHei" pitchFamily="2"/>
                <a:cs typeface="Mangal" pitchFamily="2"/>
              </a:rPr>
              <a:t>Tell</a:t>
            </a:r>
            <a:r>
              <a:rPr lang="en-GB" sz="2200" b="0" i="0" u="none" strike="noStrike" kern="1200" spc="0" baseline="0" dirty="0">
                <a:ln>
                  <a:noFill/>
                </a:ln>
                <a:solidFill>
                  <a:srgbClr val="FF0000"/>
                </a:solidFill>
                <a:latin typeface="Calibri" pitchFamily="18"/>
                <a:ea typeface="Microsoft YaHei" pitchFamily="2"/>
                <a:cs typeface="Mangal" pitchFamily="2"/>
              </a:rPr>
              <a:t>’.  This will involve choosing something from home that your child is prepared to bring into school and talk about.</a:t>
            </a:r>
          </a:p>
          <a:p>
            <a:pPr marL="0" marR="0" lvl="0" indent="0" algn="l" rtl="0" hangingPunct="1">
              <a:lnSpc>
                <a:spcPct val="100000"/>
              </a:lnSpc>
              <a:spcBef>
                <a:spcPts val="0"/>
              </a:spcBef>
              <a:spcAft>
                <a:spcPts val="0"/>
              </a:spcAft>
              <a:buNone/>
              <a:tabLst/>
              <a:defRPr>
                <a:solidFill>
                  <a:srgbClr val="FF0000"/>
                </a:solidFill>
              </a:defRPr>
            </a:pPr>
            <a:endParaRPr lang="en-GB" sz="2200" b="0" i="0" u="none" strike="noStrike" kern="1200" spc="0" baseline="0" dirty="0">
              <a:ln>
                <a:noFill/>
              </a:ln>
              <a:solidFill>
                <a:srgbClr val="FF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a:solidFill>
                  <a:srgbClr val="FF0000"/>
                </a:solidFill>
              </a:defRPr>
            </a:pPr>
            <a:r>
              <a:rPr lang="en-GB" sz="2200" b="0" i="0" u="none" strike="noStrike" kern="1200" spc="0" baseline="0" dirty="0">
                <a:ln>
                  <a:noFill/>
                </a:ln>
                <a:solidFill>
                  <a:srgbClr val="FF0000"/>
                </a:solidFill>
                <a:latin typeface="Calibri" pitchFamily="18"/>
                <a:ea typeface="Microsoft YaHei" pitchFamily="2"/>
                <a:cs typeface="Mangal" pitchFamily="2"/>
              </a:rPr>
              <a:t>In Key Stage 1 (foundation and years 1 and 2) this talk should only last about 1 to 2 minutes.  The focus should be on interesting and important facts, whilst also making it personal. Question time will follow their talk.</a:t>
            </a:r>
          </a:p>
          <a:p>
            <a:pPr marL="0" marR="0" lvl="0" indent="0" algn="l" rtl="0" hangingPunct="1">
              <a:lnSpc>
                <a:spcPct val="100000"/>
              </a:lnSpc>
              <a:spcBef>
                <a:spcPts val="0"/>
              </a:spcBef>
              <a:spcAft>
                <a:spcPts val="0"/>
              </a:spcAft>
              <a:buNone/>
              <a:tabLst/>
              <a:defRPr>
                <a:solidFill>
                  <a:srgbClr val="FF0000"/>
                </a:solidFill>
              </a:defRPr>
            </a:pPr>
            <a:endParaRPr lang="en-GB" sz="2200" b="0" i="0" u="none" strike="noStrike" kern="1200" spc="0" baseline="0" dirty="0">
              <a:ln>
                <a:noFill/>
              </a:ln>
              <a:solidFill>
                <a:srgbClr val="FF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a:solidFill>
                  <a:srgbClr val="FF0000"/>
                </a:solidFill>
              </a:defRPr>
            </a:pPr>
            <a:endParaRPr lang="en-GB" sz="2200" b="0" i="0" u="none" strike="noStrike" kern="1200" spc="0" baseline="0" dirty="0">
              <a:ln>
                <a:noFill/>
              </a:ln>
              <a:solidFill>
                <a:srgbClr val="FF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a:solidFill>
                  <a:srgbClr val="FF0000"/>
                </a:solidFill>
              </a:defRPr>
            </a:pPr>
            <a:endParaRPr lang="en-GB" sz="2200" b="0" i="0" u="none" strike="noStrike" kern="1200" spc="0" baseline="0" dirty="0">
              <a:ln>
                <a:noFill/>
              </a:ln>
              <a:solidFill>
                <a:srgbClr val="FF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a:solidFill>
                  <a:srgbClr val="FF0000"/>
                </a:solidFill>
              </a:defRPr>
            </a:pPr>
            <a:r>
              <a:rPr lang="en-GB" sz="2200" b="0" i="0" u="none" strike="noStrike" kern="1200" spc="0" baseline="0" dirty="0">
                <a:ln>
                  <a:noFill/>
                </a:ln>
                <a:solidFill>
                  <a:srgbClr val="FF0000"/>
                </a:solidFill>
                <a:latin typeface="Calibri" pitchFamily="18"/>
                <a:ea typeface="Microsoft YaHei" pitchFamily="2"/>
                <a:cs typeface="Mangal" pitchFamily="2"/>
              </a:rPr>
              <a:t>Please help your child choose something of importance or interest to them.</a:t>
            </a:r>
          </a:p>
          <a:p>
            <a:pPr marL="0" marR="0" lvl="0" indent="0" algn="l" rtl="0" hangingPunct="1">
              <a:lnSpc>
                <a:spcPct val="100000"/>
              </a:lnSpc>
              <a:spcBef>
                <a:spcPts val="0"/>
              </a:spcBef>
              <a:spcAft>
                <a:spcPts val="0"/>
              </a:spcAft>
              <a:buNone/>
              <a:tabLst/>
              <a:defRPr>
                <a:solidFill>
                  <a:srgbClr val="FF0000"/>
                </a:solidFill>
              </a:defRPr>
            </a:pPr>
            <a:endParaRPr lang="en-GB" sz="2200" b="0" i="0" u="none" strike="noStrike" kern="1200" spc="0" baseline="0" dirty="0">
              <a:ln>
                <a:noFill/>
              </a:ln>
              <a:solidFill>
                <a:srgbClr val="FF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a:solidFill>
                  <a:srgbClr val="FF0000"/>
                </a:solidFill>
              </a:defRPr>
            </a:pPr>
            <a:r>
              <a:rPr lang="en-GB" sz="2200" b="0" i="0" u="none" strike="noStrike" kern="1200" spc="0" baseline="0" dirty="0">
                <a:ln>
                  <a:noFill/>
                </a:ln>
                <a:solidFill>
                  <a:srgbClr val="FF0000"/>
                </a:solidFill>
                <a:latin typeface="Calibri" pitchFamily="18"/>
                <a:ea typeface="Microsoft YaHei" pitchFamily="2"/>
                <a:cs typeface="Mangal" pitchFamily="2"/>
              </a:rPr>
              <a:t>If you have any further questions please do not hesitate to ask, we want to make this an enjoyable and exciting experience for your child and the rest </a:t>
            </a:r>
            <a:r>
              <a:rPr lang="en-GB" sz="2200" b="0" i="0" u="none" strike="noStrike" kern="1200" spc="0" baseline="0" dirty="0" smtClean="0">
                <a:ln>
                  <a:noFill/>
                </a:ln>
                <a:solidFill>
                  <a:srgbClr val="FF0000"/>
                </a:solidFill>
                <a:latin typeface="Calibri" pitchFamily="18"/>
                <a:ea typeface="Microsoft YaHei" pitchFamily="2"/>
                <a:cs typeface="Mangal" pitchFamily="2"/>
              </a:rPr>
              <a:t>of </a:t>
            </a:r>
            <a:r>
              <a:rPr lang="en-GB" sz="2200" b="0" i="0" u="none" strike="noStrike" kern="1200" spc="0" baseline="0" dirty="0">
                <a:ln>
                  <a:noFill/>
                </a:ln>
                <a:solidFill>
                  <a:srgbClr val="FF0000"/>
                </a:solidFill>
                <a:latin typeface="Calibri" pitchFamily="18"/>
                <a:ea typeface="Microsoft YaHei" pitchFamily="2"/>
                <a:cs typeface="Mangal" pitchFamily="2"/>
              </a:rPr>
              <a:t>the class!!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name="Slide5">
    <p:spTree>
      <p:nvGrpSpPr>
        <p:cNvPr id="1" name=""/>
        <p:cNvGrpSpPr/>
        <p:nvPr/>
      </p:nvGrpSpPr>
      <p:grpSpPr>
        <a:xfrm>
          <a:off x="0" y="0"/>
          <a:ext cx="0" cy="0"/>
          <a:chOff x="0" y="0"/>
          <a:chExt cx="0" cy="0"/>
        </a:xfrm>
      </p:grpSpPr>
      <p:sp>
        <p:nvSpPr>
          <p:cNvPr id="2" name="Rectangle 3"/>
          <p:cNvSpPr/>
          <p:nvPr/>
        </p:nvSpPr>
        <p:spPr>
          <a:xfrm>
            <a:off x="467640" y="116640"/>
            <a:ext cx="8281080" cy="6104520"/>
          </a:xfrm>
          <a:prstGeom prst="rect">
            <a:avLst/>
          </a:prstGeom>
          <a:noFill/>
          <a:ln>
            <a:noFill/>
            <a:prstDash val="solid"/>
          </a:ln>
        </p:spPr>
        <p:txBody>
          <a:bodyPr vert="horz" wrap="square" lIns="91440" tIns="45720" rIns="91440" bIns="45720" anchor="t" anchorCtr="0" compatLnSpc="0">
            <a:spAutoFit/>
          </a:bodyPr>
          <a:lstStyle/>
          <a:p>
            <a:pPr marL="285840" marR="0" lvl="0" indent="-285840" algn="l" rtl="0" hangingPunct="1">
              <a:lnSpc>
                <a:spcPct val="150000"/>
              </a:lnSpc>
              <a:spcBef>
                <a:spcPts val="901"/>
              </a:spcBef>
              <a:spcAft>
                <a:spcPts val="0"/>
              </a:spcAft>
              <a:buSzPct val="100000"/>
              <a:buFont typeface="Wingdings" pitchFamily="2"/>
              <a:buChar char="v"/>
              <a:tabLst/>
            </a:pPr>
            <a:r>
              <a:rPr lang="en-GB" sz="3600" b="0" i="0" u="none" strike="noStrike" kern="1200" spc="0" baseline="0">
                <a:ln>
                  <a:noFill/>
                </a:ln>
                <a:solidFill>
                  <a:srgbClr val="FF0000"/>
                </a:solidFill>
                <a:latin typeface="Garamond" pitchFamily="18"/>
                <a:ea typeface="Microsoft YaHei" pitchFamily="2"/>
                <a:cs typeface="Mangal" pitchFamily="2"/>
              </a:rPr>
              <a:t>Topics this term</a:t>
            </a:r>
            <a:r>
              <a:rPr lang="en-GB" sz="2000" b="0" i="0" u="none" strike="noStrike" kern="1200" spc="0" baseline="0">
                <a:ln>
                  <a:noFill/>
                </a:ln>
                <a:solidFill>
                  <a:srgbClr val="FF0000"/>
                </a:solidFill>
                <a:latin typeface="Garamond" pitchFamily="18"/>
                <a:ea typeface="Microsoft YaHei" pitchFamily="2"/>
                <a:cs typeface="Mangal" pitchFamily="2"/>
              </a:rPr>
              <a:t> – </a:t>
            </a:r>
            <a:r>
              <a:rPr lang="en-GB" sz="2000" b="0" i="0" u="none" strike="noStrike" kern="0" spc="0" baseline="0">
                <a:ln>
                  <a:noFill/>
                </a:ln>
                <a:solidFill>
                  <a:srgbClr val="FF0000"/>
                </a:solidFill>
                <a:latin typeface="Garamond" pitchFamily="18"/>
                <a:ea typeface="Microsoft YaHei" pitchFamily="2"/>
                <a:cs typeface="Mangal" pitchFamily="2"/>
              </a:rPr>
              <a:t>From A to B and I’m Alive</a:t>
            </a:r>
            <a:r>
              <a:rPr lang="en-GB" sz="2000" b="0" i="0" u="none" strike="noStrike" kern="1200" spc="0" baseline="0">
                <a:ln>
                  <a:noFill/>
                </a:ln>
                <a:solidFill>
                  <a:srgbClr val="FF0000"/>
                </a:solidFill>
                <a:latin typeface="Garamond" pitchFamily="18"/>
                <a:ea typeface="Microsoft YaHei" pitchFamily="2"/>
                <a:cs typeface="Mangal" pitchFamily="2"/>
              </a:rPr>
              <a:t>.  Details of the curriculum objectives are in the Curriculum letter which can be viewed on the Braywood website </a:t>
            </a:r>
            <a:r>
              <a:rPr lang="en-GB" sz="2000" b="0" i="0" u="none" strike="noStrike" kern="1200" spc="0" baseline="0">
                <a:ln>
                  <a:noFill/>
                </a:ln>
                <a:solidFill>
                  <a:srgbClr val="FF0000"/>
                </a:solidFill>
                <a:latin typeface="Garamond" pitchFamily="18"/>
                <a:ea typeface="Microsoft YaHei" pitchFamily="2"/>
                <a:cs typeface="Mangal" pitchFamily="2"/>
                <a:hlinkClick r:id="rId3"/>
              </a:rPr>
              <a:t>www.braywood-ce.eschools.co.uk</a:t>
            </a:r>
            <a:r>
              <a:rPr lang="en-GB" sz="2000" b="0" i="0" u="none" strike="noStrike" kern="1200" spc="0" baseline="0">
                <a:ln>
                  <a:noFill/>
                </a:ln>
                <a:solidFill>
                  <a:srgbClr val="FF0000"/>
                </a:solidFill>
                <a:latin typeface="Garamond" pitchFamily="18"/>
                <a:ea typeface="Microsoft YaHei" pitchFamily="2"/>
                <a:cs typeface="Mangal" pitchFamily="2"/>
              </a:rPr>
              <a:t>. Please ask if you would prefer a hard copy.</a:t>
            </a:r>
          </a:p>
          <a:p>
            <a:pPr marL="285840" marR="0" lvl="0" indent="-285840" algn="l" rtl="0" hangingPunct="1">
              <a:lnSpc>
                <a:spcPct val="150000"/>
              </a:lnSpc>
              <a:spcBef>
                <a:spcPts val="901"/>
              </a:spcBef>
              <a:spcAft>
                <a:spcPts val="0"/>
              </a:spcAft>
              <a:buSzPct val="100000"/>
              <a:buFont typeface="Wingdings" pitchFamily="2"/>
              <a:buChar char="v"/>
              <a:tabLst/>
            </a:pPr>
            <a:r>
              <a:rPr lang="en-GB" sz="2000" b="0" i="0" u="none" strike="noStrike" kern="1200" spc="0" baseline="0">
                <a:ln>
                  <a:noFill/>
                </a:ln>
                <a:solidFill>
                  <a:srgbClr val="FF0000"/>
                </a:solidFill>
                <a:latin typeface="Garamond" pitchFamily="18"/>
                <a:ea typeface="Microsoft YaHei" pitchFamily="2"/>
                <a:cs typeface="Mangal" pitchFamily="2"/>
              </a:rPr>
              <a:t>Phonics link:http:// </a:t>
            </a:r>
            <a:r>
              <a:rPr lang="en-GB" sz="2000" b="0" i="0" u="none" strike="noStrike" kern="1200" spc="0" baseline="0">
                <a:ln>
                  <a:noFill/>
                </a:ln>
                <a:solidFill>
                  <a:srgbClr val="FF0000"/>
                </a:solidFill>
                <a:latin typeface="Garamond" pitchFamily="18"/>
                <a:ea typeface="Microsoft YaHei" pitchFamily="2"/>
                <a:cs typeface="Mangal" pitchFamily="2"/>
                <a:hlinkClick r:id="rId4"/>
              </a:rPr>
              <a:t>www.ruthmiskin.com/en/</a:t>
            </a:r>
            <a:r>
              <a:rPr lang="en-GB" sz="2000" b="0" i="0" u="none" strike="noStrike" kern="1200" spc="0" baseline="0">
                <a:ln>
                  <a:noFill/>
                </a:ln>
                <a:solidFill>
                  <a:srgbClr val="FF0000"/>
                </a:solidFill>
                <a:latin typeface="Garamond" pitchFamily="18"/>
                <a:ea typeface="Microsoft YaHei" pitchFamily="2"/>
                <a:cs typeface="Mangal" pitchFamily="2"/>
              </a:rPr>
              <a:t>parents</a:t>
            </a:r>
          </a:p>
          <a:p>
            <a:pPr marL="285840" marR="0" lvl="0" indent="-285840" algn="l" rtl="0" hangingPunct="1">
              <a:lnSpc>
                <a:spcPct val="150000"/>
              </a:lnSpc>
              <a:spcBef>
                <a:spcPts val="901"/>
              </a:spcBef>
              <a:spcAft>
                <a:spcPts val="0"/>
              </a:spcAft>
              <a:buSzPct val="100000"/>
              <a:buFont typeface="Wingdings" pitchFamily="2"/>
              <a:buChar char="v"/>
              <a:tabLst/>
            </a:pPr>
            <a:r>
              <a:rPr lang="en-GB" sz="2000" b="0" i="0" u="none" strike="noStrike" kern="0" spc="0" baseline="0">
                <a:ln>
                  <a:noFill/>
                </a:ln>
                <a:solidFill>
                  <a:srgbClr val="FF0000"/>
                </a:solidFill>
                <a:latin typeface="Garamond" pitchFamily="18"/>
                <a:ea typeface="Microsoft YaHei" pitchFamily="2"/>
                <a:cs typeface="Mangal" pitchFamily="2"/>
              </a:rPr>
              <a:t>.</a:t>
            </a:r>
          </a:p>
          <a:p>
            <a:pPr marL="285840" marR="0" lvl="0" indent="-285840" algn="l" rtl="0" hangingPunct="1">
              <a:lnSpc>
                <a:spcPct val="150000"/>
              </a:lnSpc>
              <a:spcBef>
                <a:spcPts val="901"/>
              </a:spcBef>
              <a:spcAft>
                <a:spcPts val="0"/>
              </a:spcAft>
              <a:buSzPct val="100000"/>
              <a:buFont typeface="Wingdings" pitchFamily="2"/>
              <a:buChar char="v"/>
              <a:tabLst/>
            </a:pPr>
            <a:r>
              <a:rPr lang="en-GB" sz="3600" b="0" i="0" u="none" strike="noStrike" kern="1200" spc="0" baseline="0">
                <a:ln>
                  <a:noFill/>
                </a:ln>
                <a:solidFill>
                  <a:srgbClr val="FF0000"/>
                </a:solidFill>
                <a:latin typeface="Garamond" pitchFamily="18"/>
                <a:ea typeface="Microsoft YaHei" pitchFamily="2"/>
                <a:cs typeface="Mangal" pitchFamily="2"/>
              </a:rPr>
              <a:t>Teachers/Teaching Assistants – Mrs Kilner Ms</a:t>
            </a:r>
            <a:r>
              <a:rPr lang="en-GB" sz="2000" b="0" i="0" u="none" strike="noStrike" kern="1200" spc="0" baseline="0">
                <a:ln>
                  <a:noFill/>
                </a:ln>
                <a:solidFill>
                  <a:srgbClr val="FF0000"/>
                </a:solidFill>
                <a:latin typeface="Garamond" pitchFamily="18"/>
                <a:ea typeface="Microsoft YaHei" pitchFamily="2"/>
                <a:cs typeface="Mangal" pitchFamily="2"/>
              </a:rPr>
              <a:t> Butle and Miss Gibson</a:t>
            </a:r>
          </a:p>
          <a:p>
            <a:pPr marL="0" marR="0" lvl="0" indent="0" algn="l" rtl="0" hangingPunct="1">
              <a:lnSpc>
                <a:spcPct val="150000"/>
              </a:lnSpc>
              <a:spcBef>
                <a:spcPts val="901"/>
              </a:spcBef>
              <a:spcAft>
                <a:spcPts val="0"/>
              </a:spcAft>
              <a:buNone/>
              <a:tabLst/>
            </a:pPr>
            <a:r>
              <a:rPr lang="en-GB" sz="2000" b="0" i="0" u="none" strike="noStrike" kern="1200" spc="0" baseline="0">
                <a:ln>
                  <a:noFill/>
                </a:ln>
                <a:solidFill>
                  <a:srgbClr val="000000"/>
                </a:solidFill>
                <a:latin typeface="Garamond" pitchFamily="18"/>
                <a:ea typeface="Microsoft YaHei" pitchFamily="2"/>
                <a:cs typeface="Mangal"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406</Words>
  <Application>Microsoft Office PowerPoint</Application>
  <PresentationFormat>On-screen Show (4:3)</PresentationFormat>
  <Paragraphs>27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dc:creator>
  <cp:lastModifiedBy>Matthew</cp:lastModifiedBy>
  <cp:revision>11</cp:revision>
  <dcterms:created xsi:type="dcterms:W3CDTF">2013-09-14T08:30:48Z</dcterms:created>
  <dcterms:modified xsi:type="dcterms:W3CDTF">2014-11-23T20:04:59Z</dcterms:modified>
</cp:coreProperties>
</file>